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1"/>
  </p:notesMasterIdLst>
  <p:handoutMasterIdLst>
    <p:handoutMasterId r:id="rId22"/>
  </p:handoutMasterIdLst>
  <p:sldIdLst>
    <p:sldId id="448" r:id="rId5"/>
    <p:sldId id="449" r:id="rId6"/>
    <p:sldId id="476" r:id="rId7"/>
    <p:sldId id="477" r:id="rId8"/>
    <p:sldId id="450" r:id="rId9"/>
    <p:sldId id="451" r:id="rId10"/>
    <p:sldId id="452" r:id="rId11"/>
    <p:sldId id="453" r:id="rId12"/>
    <p:sldId id="456" r:id="rId13"/>
    <p:sldId id="461" r:id="rId14"/>
    <p:sldId id="457" r:id="rId15"/>
    <p:sldId id="460" r:id="rId16"/>
    <p:sldId id="462" r:id="rId17"/>
    <p:sldId id="463" r:id="rId18"/>
    <p:sldId id="475" r:id="rId19"/>
    <p:sldId id="4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yflwyniad" id="{7F32CC3B-57AC-4FE0-81FA-B93B44CF769B}">
          <p14:sldIdLst>
            <p14:sldId id="448"/>
          </p14:sldIdLst>
        </p14:section>
        <p14:section name="Sesiwn 1" id="{0CE2E531-A183-419A-AEF2-D11AC0EFE768}">
          <p14:sldIdLst>
            <p14:sldId id="449"/>
            <p14:sldId id="476"/>
            <p14:sldId id="477"/>
            <p14:sldId id="450"/>
            <p14:sldId id="451"/>
            <p14:sldId id="452"/>
            <p14:sldId id="453"/>
          </p14:sldIdLst>
        </p14:section>
        <p14:section name="Sesiwn 2" id="{B3EED3BE-43FE-4D95-A1D4-4A638C5F36AF}">
          <p14:sldIdLst>
            <p14:sldId id="456"/>
            <p14:sldId id="461"/>
            <p14:sldId id="457"/>
            <p14:sldId id="460"/>
            <p14:sldId id="462"/>
            <p14:sldId id="463"/>
          </p14:sldIdLst>
        </p14:section>
        <p14:section name="Outro" id="{406F0FED-5EBB-4DD0-A957-7FEC28548788}">
          <p14:sldIdLst>
            <p14:sldId id="475"/>
            <p14:sldId id="47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567A29-9AAA-18AA-7F99-D050E7C663CE}" name="David Stewart" initials="DS" userId="David Stewart" providerId="None"/>
  <p188:author id="{2BC3FE7D-FDAD-D966-22A7-A26F0EE81FDE}" name="Elsa Garey" initials="EG" userId="S::elsa.garey@y-e.org.uk::61f24144-c26d-44d2-81d1-3934654a26a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B9C5"/>
    <a:srgbClr val="DC5874"/>
    <a:srgbClr val="54BFE1"/>
    <a:srgbClr val="A2D5DD"/>
    <a:srgbClr val="67B880"/>
    <a:srgbClr val="AED083"/>
    <a:srgbClr val="F9C774"/>
    <a:srgbClr val="F29561"/>
    <a:srgbClr val="EC6B65"/>
    <a:srgbClr val="FCFD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044DC5-244F-6FF6-60C6-62E069E0D1CC}" v="16" dt="2024-05-31T09:26:00.2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92" autoAdjust="0"/>
    <p:restoredTop sz="52291" autoAdjust="0"/>
  </p:normalViewPr>
  <p:slideViewPr>
    <p:cSldViewPr snapToGrid="0">
      <p:cViewPr varScale="1">
        <p:scale>
          <a:sx n="70" d="100"/>
          <a:sy n="70" d="100"/>
        </p:scale>
        <p:origin x="72" y="22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12582"/>
    </p:cViewPr>
  </p:sorterViewPr>
  <p:notesViewPr>
    <p:cSldViewPr snapToGrid="0">
      <p:cViewPr varScale="1">
        <p:scale>
          <a:sx n="119" d="100"/>
          <a:sy n="119" d="100"/>
        </p:scale>
        <p:origin x="2538"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9F9641-6839-9001-8432-59A610A8568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AD354DDC-43AF-845F-647A-8D3D064FB4D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28D632-21D5-4ED9-8348-796E61E19130}" type="datetimeFigureOut">
              <a:rPr lang="en-GB" smtClean="0"/>
              <a:t>04/06/2024</a:t>
            </a:fld>
            <a:endParaRPr lang="en-GB"/>
          </a:p>
        </p:txBody>
      </p:sp>
      <p:sp>
        <p:nvSpPr>
          <p:cNvPr id="4" name="Footer Placeholder 3">
            <a:extLst>
              <a:ext uri="{FF2B5EF4-FFF2-40B4-BE49-F238E27FC236}">
                <a16:creationId xmlns:a16="http://schemas.microsoft.com/office/drawing/2014/main" id="{37E0EB7F-E1F9-AEB4-C5EA-D7F39F9FA91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94D58D5-F1BB-12B5-14EA-392C64ED105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255E80B-8005-4224-9F6D-A55309DA70DB}" type="slidenum">
              <a:rPr lang="en-GB" smtClean="0"/>
              <a:t>‹#›</a:t>
            </a:fld>
            <a:endParaRPr lang="en-GB"/>
          </a:p>
        </p:txBody>
      </p:sp>
    </p:spTree>
    <p:extLst>
      <p:ext uri="{BB962C8B-B14F-4D97-AF65-F5344CB8AC3E}">
        <p14:creationId xmlns:p14="http://schemas.microsoft.com/office/powerpoint/2010/main" val="3520445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154F61-EEB4-46B2-A7E2-4520DEE85A64}" type="datetimeFigureOut">
              <a:rPr lang="en-GB" smtClean="0"/>
              <a:t>04/06/2024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07AAB2-0019-4156-B2C5-EBC3259D852C}" type="slidenum">
              <a:rPr lang="en-GB" smtClean="0"/>
              <a:t>‹#›</a:t>
            </a:fld>
            <a:endParaRPr lang="en-GB"/>
          </a:p>
        </p:txBody>
      </p:sp>
    </p:spTree>
    <p:extLst>
      <p:ext uri="{BB962C8B-B14F-4D97-AF65-F5344CB8AC3E}">
        <p14:creationId xmlns:p14="http://schemas.microsoft.com/office/powerpoint/2010/main" val="3163404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killsbuilder.org/universal-framework-steps/problem-solving-step-3"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skillsbuilder.org/universal-framework-steps/speaking-step-3"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skillsbuilder.org/universal-framework-steps/aiming-high-step-4"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skillsbuilder.org/universal-framework-steps/creativity-step-3"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killsbuilder.org/universal-framework-steps/problem-solving-step-3"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skillsbuilder.org/universal-framework-steps/creativity-step-3"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killsbuilder.org/universal-framework-steps/listening-step-5"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killsbuilder.org/universal-framework-steps/listening-step-5"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killsbuilder.org/universal-framework-steps/aiming-high-step-4"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killsbuilder.org/universal-framework-steps/teamwork-step-4"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killsbuilder.org/universal-framework-steps/teamwork-step-4"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cy-GB" sz="1200" b="1" noProof="0" dirty="0"/>
              <a:t>Nodiadau’r Athro</a:t>
            </a:r>
            <a:endParaRPr lang="cy-GB" sz="1200" noProof="0" dirty="0"/>
          </a:p>
          <a:p>
            <a:pPr marL="0" lvl="0" indent="0" algn="l" rtl="0">
              <a:lnSpc>
                <a:spcPct val="100000"/>
              </a:lnSpc>
              <a:spcBef>
                <a:spcPts val="0"/>
              </a:spcBef>
              <a:spcAft>
                <a:spcPts val="0"/>
              </a:spcAft>
              <a:buSzPts val="1400"/>
              <a:buNone/>
            </a:pPr>
            <a:endParaRPr lang="cy-GB" sz="1200" u="sng" noProof="0" dirty="0"/>
          </a:p>
          <a:p>
            <a:pPr marL="0" lvl="0" indent="0" algn="l" rtl="0">
              <a:lnSpc>
                <a:spcPct val="100000"/>
              </a:lnSpc>
              <a:spcBef>
                <a:spcPts val="0"/>
              </a:spcBef>
              <a:spcAft>
                <a:spcPts val="0"/>
              </a:spcAft>
              <a:buSzPts val="1400"/>
              <a:buNone/>
            </a:pPr>
            <a:r>
              <a:rPr lang="cy-GB" sz="1200" b="1" u="none" noProof="0" dirty="0"/>
              <a:t>Wythnos 1:</a:t>
            </a:r>
          </a:p>
          <a:p>
            <a:pPr marL="0" lvl="0" indent="0" algn="l" rtl="0">
              <a:lnSpc>
                <a:spcPct val="100000"/>
              </a:lnSpc>
              <a:spcBef>
                <a:spcPts val="0"/>
              </a:spcBef>
              <a:spcAft>
                <a:spcPts val="0"/>
              </a:spcAft>
              <a:buSzPts val="1400"/>
              <a:buNone/>
            </a:pPr>
            <a:endParaRPr lang="cy-GB" sz="1200" u="sng" noProof="0" dirty="0"/>
          </a:p>
          <a:p>
            <a:pPr marL="0" lvl="0" indent="0" algn="l" rtl="0">
              <a:lnSpc>
                <a:spcPct val="100000"/>
              </a:lnSpc>
              <a:spcBef>
                <a:spcPts val="0"/>
              </a:spcBef>
              <a:spcAft>
                <a:spcPts val="0"/>
              </a:spcAft>
              <a:buSzPts val="1400"/>
              <a:buNone/>
            </a:pPr>
            <a:r>
              <a:rPr lang="cy-GB" sz="1200" u="none" noProof="0" dirty="0"/>
              <a:t>Mae’r cyflwyniad PowerPoint hwn yn darparu…</a:t>
            </a:r>
            <a:br>
              <a:rPr lang="cy-GB" sz="1200" u="sng" noProof="0" dirty="0"/>
            </a:br>
            <a:endParaRPr lang="cy-GB" sz="1200" noProof="0" dirty="0"/>
          </a:p>
          <a:p>
            <a:pPr marL="171450" lvl="0" indent="-171450" algn="l" rtl="0">
              <a:lnSpc>
                <a:spcPct val="100000"/>
              </a:lnSpc>
              <a:spcBef>
                <a:spcPts val="0"/>
              </a:spcBef>
              <a:spcAft>
                <a:spcPts val="0"/>
              </a:spcAft>
              <a:buSzPts val="1400"/>
              <a:buFont typeface="Arial" panose="020B0604020202020204" pitchFamily="34" charset="0"/>
              <a:buChar char="•"/>
            </a:pPr>
            <a:r>
              <a:rPr lang="cy-GB" sz="1200" noProof="0" dirty="0"/>
              <a:t>Nodyn atgoffa am y tasgau y bydd angen i’r disgyblion feddwl amdanynt a’u cwblhau’r wythnos honno, ynghyd â rhestr o’r adnoddau fydd yn eu helpu nhw.</a:t>
            </a:r>
          </a:p>
          <a:p>
            <a:pPr marL="171450" lvl="0" indent="-171450" algn="l" rtl="0">
              <a:lnSpc>
                <a:spcPct val="100000"/>
              </a:lnSpc>
              <a:spcBef>
                <a:spcPts val="0"/>
              </a:spcBef>
              <a:spcAft>
                <a:spcPts val="0"/>
              </a:spcAft>
              <a:buSzPts val="1400"/>
              <a:buFont typeface="Arial" panose="020B0604020202020204" pitchFamily="34" charset="0"/>
              <a:buChar char="•"/>
            </a:pPr>
            <a:r>
              <a:rPr lang="cy-GB" sz="1200" noProof="0" dirty="0"/>
              <a:t>Gweithgaredd sy’n gysylltiedig â’r tasgau ar gyfer yr wythnos honno, i’w helpu i lwyddo.</a:t>
            </a:r>
          </a:p>
          <a:p>
            <a:pPr marL="0" lvl="0" indent="0" algn="l" rtl="0">
              <a:lnSpc>
                <a:spcPct val="100000"/>
              </a:lnSpc>
              <a:spcBef>
                <a:spcPts val="0"/>
              </a:spcBef>
              <a:spcAft>
                <a:spcPts val="0"/>
              </a:spcAft>
              <a:buSzPts val="1400"/>
              <a:buNone/>
            </a:pPr>
            <a:endParaRPr lang="cy-GB" sz="1200" noProof="0" dirty="0"/>
          </a:p>
          <a:p>
            <a:pPr marL="0" lvl="0" indent="0" algn="l" rtl="0">
              <a:lnSpc>
                <a:spcPct val="100000"/>
              </a:lnSpc>
              <a:spcBef>
                <a:spcPts val="0"/>
              </a:spcBef>
              <a:spcAft>
                <a:spcPts val="0"/>
              </a:spcAft>
              <a:buSzPts val="1400"/>
              <a:buNone/>
            </a:pPr>
            <a:r>
              <a:rPr lang="cy-GB" sz="1200" b="1" noProof="0" dirty="0"/>
              <a:t>Sylwch: </a:t>
            </a:r>
            <a:r>
              <a:rPr lang="cy-GB" sz="1200" noProof="0" dirty="0"/>
              <a:t>Yn dibynnu ar faint o amser sydd gennych cyn yr her, efallai byddwch chi am wneud rhai o’r gweithgareddau rhagarweiniol yn gynt.</a:t>
            </a:r>
          </a:p>
          <a:p>
            <a:pPr marL="0" lvl="0" indent="0" algn="l" rtl="0">
              <a:lnSpc>
                <a:spcPct val="100000"/>
              </a:lnSpc>
              <a:spcBef>
                <a:spcPts val="0"/>
              </a:spcBef>
              <a:spcAft>
                <a:spcPts val="0"/>
              </a:spcAft>
              <a:buSzPts val="1400"/>
              <a:buNone/>
            </a:pPr>
            <a:endParaRPr lang="cy-GB" sz="1200" noProof="0" dirty="0"/>
          </a:p>
          <a:p>
            <a:endParaRPr lang="cy-GB" noProof="0" dirty="0"/>
          </a:p>
        </p:txBody>
      </p:sp>
      <p:sp>
        <p:nvSpPr>
          <p:cNvPr id="4" name="Slide Number Placeholder 3"/>
          <p:cNvSpPr>
            <a:spLocks noGrp="1"/>
          </p:cNvSpPr>
          <p:nvPr>
            <p:ph type="sldNum" sz="quarter" idx="5"/>
          </p:nvPr>
        </p:nvSpPr>
        <p:spPr/>
        <p:txBody>
          <a:bodyPr/>
          <a:lstStyle/>
          <a:p>
            <a:fld id="{C507AAB2-0019-4156-B2C5-EBC3259D852C}" type="slidenum">
              <a:rPr lang="en-GB" smtClean="0"/>
              <a:t>1</a:t>
            </a:fld>
            <a:endParaRPr lang="en-GB"/>
          </a:p>
        </p:txBody>
      </p:sp>
    </p:spTree>
    <p:extLst>
      <p:ext uri="{BB962C8B-B14F-4D97-AF65-F5344CB8AC3E}">
        <p14:creationId xmlns:p14="http://schemas.microsoft.com/office/powerpoint/2010/main" val="3047667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20000"/>
              </a:lnSpc>
              <a:spcBef>
                <a:spcPts val="0"/>
              </a:spcBef>
              <a:spcAft>
                <a:spcPts val="0"/>
              </a:spcAft>
              <a:buNone/>
            </a:pPr>
            <a:r>
              <a:rPr lang="cy-GB" sz="1200" b="1" noProof="0" dirty="0">
                <a:solidFill>
                  <a:srgbClr val="000000"/>
                </a:solidFill>
                <a:latin typeface="Arial"/>
                <a:ea typeface="Arial"/>
                <a:cs typeface="Arial"/>
                <a:sym typeface="Arial"/>
              </a:rPr>
              <a:t>Nodiadau’r Athro</a:t>
            </a:r>
            <a:endParaRPr lang="cy-GB" sz="1200" noProof="0" dirty="0"/>
          </a:p>
          <a:p>
            <a:pPr marL="0" lvl="0" indent="0" algn="l" rtl="0">
              <a:lnSpc>
                <a:spcPct val="120000"/>
              </a:lnSpc>
              <a:spcBef>
                <a:spcPts val="0"/>
              </a:spcBef>
              <a:spcAft>
                <a:spcPts val="0"/>
              </a:spcAft>
              <a:buNone/>
            </a:pPr>
            <a:endParaRPr lang="cy-GB" sz="1200" b="0" noProof="0" dirty="0">
              <a:solidFill>
                <a:srgbClr val="000000"/>
              </a:solidFill>
              <a:latin typeface="Arial"/>
              <a:ea typeface="Arial"/>
              <a:cs typeface="Arial"/>
              <a:sym typeface="Arial"/>
            </a:endParaRPr>
          </a:p>
          <a:p>
            <a:pPr marL="0" lvl="0" indent="0" algn="l" rtl="0">
              <a:lnSpc>
                <a:spcPct val="120000"/>
              </a:lnSpc>
              <a:spcBef>
                <a:spcPts val="0"/>
              </a:spcBef>
              <a:spcAft>
                <a:spcPts val="0"/>
              </a:spcAft>
              <a:buNone/>
            </a:pPr>
            <a:r>
              <a:rPr lang="cy-GB" sz="1200" b="1" noProof="0" dirty="0">
                <a:solidFill>
                  <a:srgbClr val="000000"/>
                </a:solidFill>
                <a:latin typeface="Arial"/>
                <a:ea typeface="Arial"/>
                <a:cs typeface="Arial"/>
                <a:sym typeface="Arial"/>
              </a:rPr>
              <a:t>Gweithgarwch 2 (5 munud)</a:t>
            </a:r>
            <a:endParaRPr lang="cy-GB" sz="1200" noProof="0" dirty="0"/>
          </a:p>
          <a:p>
            <a:pPr marL="0" lvl="0" indent="0" algn="l" rtl="0">
              <a:lnSpc>
                <a:spcPct val="120000"/>
              </a:lnSpc>
              <a:spcBef>
                <a:spcPts val="0"/>
              </a:spcBef>
              <a:spcAft>
                <a:spcPts val="0"/>
              </a:spcAft>
              <a:buNone/>
            </a:pPr>
            <a:r>
              <a:rPr lang="cy-GB" sz="1200" noProof="0" dirty="0">
                <a:solidFill>
                  <a:srgbClr val="000000"/>
                </a:solidFill>
                <a:latin typeface="Arial"/>
                <a:ea typeface="Arial"/>
                <a:cs typeface="Arial"/>
                <a:sym typeface="Arial"/>
              </a:rPr>
              <a:t>Mae angen i bob busnes sefyll allan i ddenu cwsmeriaid. </a:t>
            </a:r>
            <a:endParaRPr lang="cy-GB" sz="1200" noProof="0" dirty="0"/>
          </a:p>
          <a:p>
            <a:pPr marL="0" lvl="0" indent="0" algn="l" rtl="0">
              <a:lnSpc>
                <a:spcPct val="120000"/>
              </a:lnSpc>
              <a:spcBef>
                <a:spcPts val="0"/>
              </a:spcBef>
              <a:spcAft>
                <a:spcPts val="0"/>
              </a:spcAft>
              <a:buNone/>
            </a:pPr>
            <a:endParaRPr lang="cy-GB" sz="1200" noProof="0" dirty="0"/>
          </a:p>
          <a:p>
            <a:pPr marL="0" lvl="0" indent="0" algn="l" rtl="0">
              <a:lnSpc>
                <a:spcPct val="120000"/>
              </a:lnSpc>
              <a:spcBef>
                <a:spcPts val="0"/>
              </a:spcBef>
              <a:spcAft>
                <a:spcPts val="0"/>
              </a:spcAft>
              <a:buNone/>
            </a:pPr>
            <a:r>
              <a:rPr lang="cy-GB" sz="1200" b="0" noProof="0" dirty="0">
                <a:latin typeface="Arial"/>
                <a:ea typeface="Arial"/>
                <a:cs typeface="Arial"/>
                <a:sym typeface="Arial"/>
              </a:rPr>
              <a:t>Mae pob cynnyrch a gwasanaeth yn ymddangos wrth glicio’r llygoden unwaith. </a:t>
            </a:r>
          </a:p>
          <a:p>
            <a:pPr marL="0" lvl="0" indent="0" algn="l" rtl="0">
              <a:lnSpc>
                <a:spcPct val="120000"/>
              </a:lnSpc>
              <a:spcBef>
                <a:spcPts val="0"/>
              </a:spcBef>
              <a:spcAft>
                <a:spcPts val="0"/>
              </a:spcAft>
              <a:buNone/>
            </a:pPr>
            <a:r>
              <a:rPr lang="cy-GB" sz="1200" b="0" noProof="0" dirty="0">
                <a:latin typeface="Arial"/>
                <a:ea typeface="Arial"/>
                <a:cs typeface="Arial"/>
                <a:sym typeface="Arial"/>
              </a:rPr>
              <a:t>Gofynnwch i’r disgyblion weiddi neu godi eu llaw os ydyn nhw’n adnabod y logo cyn datgelu enw’r brand.</a:t>
            </a:r>
            <a:endParaRPr lang="cy-GB" sz="1200" noProof="0" dirty="0"/>
          </a:p>
          <a:p>
            <a:pPr marL="0" lvl="0" indent="0" algn="l" rtl="0">
              <a:lnSpc>
                <a:spcPct val="120000"/>
              </a:lnSpc>
              <a:spcBef>
                <a:spcPts val="0"/>
              </a:spcBef>
              <a:spcAft>
                <a:spcPts val="0"/>
              </a:spcAft>
              <a:buNone/>
            </a:pPr>
            <a:endParaRPr lang="cy-GB" sz="1200" noProof="0" dirty="0"/>
          </a:p>
          <a:p>
            <a:pPr marL="0" lvl="0" indent="0" algn="l" rtl="0">
              <a:spcBef>
                <a:spcPts val="0"/>
              </a:spcBef>
              <a:spcAft>
                <a:spcPts val="0"/>
              </a:spcAft>
              <a:buNone/>
            </a:pPr>
            <a:r>
              <a:rPr lang="cy-GB" sz="1200" b="1" noProof="0" dirty="0"/>
              <a:t>YouTube</a:t>
            </a:r>
          </a:p>
          <a:p>
            <a:pPr marL="0" lvl="0" indent="0" algn="l" rtl="0">
              <a:spcBef>
                <a:spcPts val="0"/>
              </a:spcBef>
              <a:spcAft>
                <a:spcPts val="0"/>
              </a:spcAft>
              <a:buNone/>
            </a:pPr>
            <a:r>
              <a:rPr lang="cy-GB" sz="1200" b="0" i="0" noProof="0" dirty="0">
                <a:solidFill>
                  <a:srgbClr val="000000"/>
                </a:solidFill>
                <a:latin typeface="Verdana"/>
                <a:ea typeface="Verdana"/>
                <a:cs typeface="Verdana"/>
                <a:sym typeface="Verdana"/>
              </a:rPr>
              <a:t>Mae’r ddelwedd graffigol o </a:t>
            </a:r>
            <a:r>
              <a:rPr lang="cy-GB" sz="1200" b="0" i="0" noProof="0" dirty="0" err="1">
                <a:solidFill>
                  <a:srgbClr val="000000"/>
                </a:solidFill>
                <a:latin typeface="Verdana"/>
                <a:ea typeface="Verdana"/>
                <a:cs typeface="Verdana"/>
                <a:sym typeface="Verdana"/>
              </a:rPr>
              <a:t>fotwm</a:t>
            </a:r>
            <a:r>
              <a:rPr lang="cy-GB" sz="1200" b="0" i="0" noProof="0" dirty="0">
                <a:solidFill>
                  <a:srgbClr val="000000"/>
                </a:solidFill>
                <a:latin typeface="Verdana"/>
                <a:ea typeface="Verdana"/>
                <a:cs typeface="Verdana"/>
                <a:sym typeface="Verdana"/>
              </a:rPr>
              <a:t> chwarae fideo yn arddangosiad symbolaidd o hanfod y platfform cynnal fideos Americanaidd mwyaf.</a:t>
            </a:r>
            <a:endParaRPr lang="cy-GB" sz="1200" noProof="0" dirty="0"/>
          </a:p>
          <a:p>
            <a:pPr marL="0" lvl="0" indent="0" algn="l" rtl="0">
              <a:spcBef>
                <a:spcPts val="0"/>
              </a:spcBef>
              <a:spcAft>
                <a:spcPts val="0"/>
              </a:spcAft>
              <a:buNone/>
            </a:pPr>
            <a:endParaRPr lang="cy-GB" sz="1200" b="0" i="0" u="none" strike="noStrike" noProof="0" dirty="0">
              <a:solidFill>
                <a:schemeClr val="dk1"/>
              </a:solidFill>
              <a:latin typeface="Arial"/>
              <a:ea typeface="Arial"/>
              <a:cs typeface="Arial"/>
              <a:sym typeface="Arial"/>
            </a:endParaRPr>
          </a:p>
          <a:p>
            <a:pPr marL="0" lvl="0" indent="0" algn="l" rtl="0">
              <a:spcBef>
                <a:spcPts val="0"/>
              </a:spcBef>
              <a:spcAft>
                <a:spcPts val="0"/>
              </a:spcAft>
              <a:buNone/>
            </a:pPr>
            <a:r>
              <a:rPr lang="cy-GB" sz="1200" b="1" i="0" u="none" strike="noStrike" noProof="0" dirty="0">
                <a:solidFill>
                  <a:schemeClr val="dk1"/>
                </a:solidFill>
                <a:latin typeface="Arial"/>
                <a:ea typeface="Arial"/>
                <a:cs typeface="Arial"/>
                <a:sym typeface="Arial"/>
              </a:rPr>
              <a:t>Nike</a:t>
            </a:r>
            <a:endParaRPr lang="cy-GB" sz="1200" noProof="0" dirty="0"/>
          </a:p>
          <a:p>
            <a:pPr marL="0" lvl="0" indent="0" algn="l" rtl="0">
              <a:spcBef>
                <a:spcPts val="0"/>
              </a:spcBef>
              <a:spcAft>
                <a:spcPts val="0"/>
              </a:spcAft>
              <a:buNone/>
            </a:pPr>
            <a:r>
              <a:rPr lang="cy-GB" sz="1200" b="0" i="0" u="none" strike="noStrike" noProof="0" dirty="0">
                <a:solidFill>
                  <a:schemeClr val="dk1"/>
                </a:solidFill>
                <a:latin typeface="Arial"/>
                <a:ea typeface="Arial"/>
                <a:cs typeface="Arial"/>
                <a:sym typeface="Arial"/>
              </a:rPr>
              <a:t>Roedd cyd-sylfaenydd Nike, Phil Knight, yn benderfynol y byddai logo newydd ei gwmni yn ddyluniad syml sy’n llyfn ac sy’n cyfleu symud a chyflymder. Dywedir hefyd fod y logo yn symbolaidd o adain duwies </a:t>
            </a:r>
            <a:r>
              <a:rPr lang="cy-GB" sz="1200" b="0" i="0" u="none" strike="noStrike" noProof="0" dirty="0" err="1">
                <a:solidFill>
                  <a:schemeClr val="dk1"/>
                </a:solidFill>
                <a:latin typeface="Arial"/>
                <a:ea typeface="Arial"/>
                <a:cs typeface="Arial"/>
                <a:sym typeface="Arial"/>
              </a:rPr>
              <a:t>Roegaidd</a:t>
            </a:r>
            <a:r>
              <a:rPr lang="cy-GB" sz="1200" b="0" i="0" u="none" strike="noStrike" noProof="0" dirty="0">
                <a:solidFill>
                  <a:schemeClr val="dk1"/>
                </a:solidFill>
                <a:latin typeface="Arial"/>
                <a:ea typeface="Arial"/>
                <a:cs typeface="Arial"/>
                <a:sym typeface="Arial"/>
              </a:rPr>
              <a:t> buddugoliaeth, Nike.</a:t>
            </a:r>
            <a:endParaRPr lang="cy-GB" sz="1200" noProof="0" dirty="0"/>
          </a:p>
          <a:p>
            <a:pPr marL="0" lvl="0" indent="0" algn="l" rtl="0">
              <a:spcBef>
                <a:spcPts val="0"/>
              </a:spcBef>
              <a:spcAft>
                <a:spcPts val="0"/>
              </a:spcAft>
              <a:buNone/>
            </a:pPr>
            <a:endParaRPr lang="cy-GB" sz="1200" b="0" i="0" u="none" strike="noStrike" noProof="0" dirty="0">
              <a:solidFill>
                <a:schemeClr val="dk1"/>
              </a:solidFill>
              <a:latin typeface="Arial"/>
              <a:ea typeface="Arial"/>
              <a:cs typeface="Arial"/>
              <a:sym typeface="Arial"/>
            </a:endParaRPr>
          </a:p>
          <a:p>
            <a:pPr marL="0" lvl="0" indent="0" algn="l" rtl="0">
              <a:lnSpc>
                <a:spcPct val="120000"/>
              </a:lnSpc>
              <a:spcBef>
                <a:spcPts val="0"/>
              </a:spcBef>
              <a:spcAft>
                <a:spcPts val="0"/>
              </a:spcAft>
              <a:buNone/>
            </a:pPr>
            <a:r>
              <a:rPr lang="cy-GB" sz="1200" b="1" noProof="0" dirty="0" err="1">
                <a:solidFill>
                  <a:srgbClr val="000000"/>
                </a:solidFill>
                <a:latin typeface="Arial"/>
                <a:ea typeface="Arial"/>
                <a:cs typeface="Arial"/>
                <a:sym typeface="Arial"/>
              </a:rPr>
              <a:t>PlayStation</a:t>
            </a:r>
            <a:endParaRPr lang="cy-GB" sz="1200" noProof="0" dirty="0"/>
          </a:p>
          <a:p>
            <a:pPr marL="0" lvl="0" indent="0" algn="l" rtl="0">
              <a:spcBef>
                <a:spcPts val="0"/>
              </a:spcBef>
              <a:spcAft>
                <a:spcPts val="0"/>
              </a:spcAft>
              <a:buNone/>
            </a:pPr>
            <a:r>
              <a:rPr lang="cy-GB" sz="1200" b="0" i="0" noProof="0" dirty="0">
                <a:solidFill>
                  <a:srgbClr val="202124"/>
                </a:solidFill>
                <a:latin typeface="Arial"/>
                <a:ea typeface="Arial"/>
                <a:cs typeface="Arial"/>
                <a:sym typeface="Arial"/>
              </a:rPr>
              <a:t>Dyluniwyd logo </a:t>
            </a:r>
            <a:r>
              <a:rPr lang="cy-GB" sz="1200" b="0" i="0" noProof="0" dirty="0" err="1">
                <a:solidFill>
                  <a:srgbClr val="202124"/>
                </a:solidFill>
                <a:latin typeface="Arial"/>
                <a:ea typeface="Arial"/>
                <a:cs typeface="Arial"/>
                <a:sym typeface="Arial"/>
              </a:rPr>
              <a:t>PlayStation</a:t>
            </a:r>
            <a:r>
              <a:rPr lang="cy-GB" sz="1200" b="0" i="0" noProof="0" dirty="0">
                <a:solidFill>
                  <a:srgbClr val="202124"/>
                </a:solidFill>
                <a:latin typeface="Arial"/>
                <a:ea typeface="Arial"/>
                <a:cs typeface="Arial"/>
                <a:sym typeface="Arial"/>
              </a:rPr>
              <a:t> gan </a:t>
            </a:r>
            <a:r>
              <a:rPr lang="cy-GB" sz="1200" b="0" i="0" noProof="0" dirty="0" err="1">
                <a:solidFill>
                  <a:srgbClr val="040C28"/>
                </a:solidFill>
                <a:latin typeface="Arial"/>
                <a:ea typeface="Arial"/>
                <a:cs typeface="Arial"/>
                <a:sym typeface="Arial"/>
              </a:rPr>
              <a:t>Manabu</a:t>
            </a:r>
            <a:r>
              <a:rPr lang="cy-GB" sz="1200" b="0" i="0" noProof="0" dirty="0">
                <a:solidFill>
                  <a:srgbClr val="040C28"/>
                </a:solidFill>
                <a:latin typeface="Arial"/>
                <a:ea typeface="Arial"/>
                <a:cs typeface="Arial"/>
                <a:sym typeface="Arial"/>
              </a:rPr>
              <a:t> </a:t>
            </a:r>
            <a:r>
              <a:rPr lang="cy-GB" sz="1200" b="0" i="0" noProof="0" dirty="0" err="1">
                <a:solidFill>
                  <a:srgbClr val="040C28"/>
                </a:solidFill>
                <a:latin typeface="Arial"/>
                <a:ea typeface="Arial"/>
                <a:cs typeface="Arial"/>
                <a:sym typeface="Arial"/>
              </a:rPr>
              <a:t>Sakamoto</a:t>
            </a:r>
            <a:r>
              <a:rPr lang="cy-GB" sz="1200" b="0" i="0" noProof="0" dirty="0">
                <a:solidFill>
                  <a:srgbClr val="202124"/>
                </a:solidFill>
                <a:latin typeface="Arial"/>
                <a:ea typeface="Arial"/>
                <a:cs typeface="Arial"/>
                <a:sym typeface="Arial"/>
              </a:rPr>
              <a:t>. Roedd eisiau i’r logo gipio cefnogaeth 3D y consol, ond yn hytrach na dim ond ychwanegu dyfnder ymddangosiadol i lythrennau "P" ac "S", creodd rith optegol a wnaeth awgrymu’r llythrennau mewn dyfnder gofod.</a:t>
            </a:r>
            <a:endParaRPr lang="cy-GB" sz="1200" noProof="0" dirty="0">
              <a:solidFill>
                <a:srgbClr val="000000"/>
              </a:solidFill>
              <a:latin typeface="Arial"/>
              <a:ea typeface="Arial"/>
              <a:cs typeface="Arial"/>
              <a:sym typeface="Arial"/>
            </a:endParaRPr>
          </a:p>
          <a:p>
            <a:endParaRPr lang="cy-GB" noProof="0" dirty="0"/>
          </a:p>
        </p:txBody>
      </p:sp>
      <p:sp>
        <p:nvSpPr>
          <p:cNvPr id="4" name="Slide Number Placeholder 3"/>
          <p:cNvSpPr>
            <a:spLocks noGrp="1"/>
          </p:cNvSpPr>
          <p:nvPr>
            <p:ph type="sldNum" sz="quarter" idx="5"/>
          </p:nvPr>
        </p:nvSpPr>
        <p:spPr/>
        <p:txBody>
          <a:bodyPr/>
          <a:lstStyle/>
          <a:p>
            <a:fld id="{C507AAB2-0019-4156-B2C5-EBC3259D852C}" type="slidenum">
              <a:rPr lang="en-GB" smtClean="0"/>
              <a:t>10</a:t>
            </a:fld>
            <a:endParaRPr lang="en-GB"/>
          </a:p>
        </p:txBody>
      </p:sp>
    </p:spTree>
    <p:extLst>
      <p:ext uri="{BB962C8B-B14F-4D97-AF65-F5344CB8AC3E}">
        <p14:creationId xmlns:p14="http://schemas.microsoft.com/office/powerpoint/2010/main" val="3000514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cy-GB" sz="1200" b="1" noProof="0" dirty="0"/>
              <a:t>Nodiadau’r Athro</a:t>
            </a:r>
          </a:p>
          <a:p>
            <a:pPr marL="0" lvl="0" indent="0" algn="l" rtl="0">
              <a:spcBef>
                <a:spcPts val="0"/>
              </a:spcBef>
              <a:spcAft>
                <a:spcPts val="0"/>
              </a:spcAft>
              <a:buNone/>
            </a:pPr>
            <a:endParaRPr lang="cy-GB" sz="1200" b="1" noProof="0" dirty="0"/>
          </a:p>
          <a:p>
            <a:pPr marL="0" lvl="0" indent="0" algn="l" rtl="0">
              <a:spcBef>
                <a:spcPts val="0"/>
              </a:spcBef>
              <a:spcAft>
                <a:spcPts val="0"/>
              </a:spcAft>
              <a:buNone/>
            </a:pPr>
            <a:r>
              <a:rPr lang="cy-GB" sz="1200" b="1" noProof="0" dirty="0"/>
              <a:t>Cyflwynwch…</a:t>
            </a:r>
          </a:p>
          <a:p>
            <a:pPr marL="171450" lvl="0" indent="-171450" algn="l" rtl="0">
              <a:spcBef>
                <a:spcPts val="0"/>
              </a:spcBef>
              <a:spcAft>
                <a:spcPts val="0"/>
              </a:spcAft>
              <a:buFont typeface="Arial" panose="020B0604020202020204" pitchFamily="34" charset="0"/>
              <a:buChar char="•"/>
            </a:pPr>
            <a:r>
              <a:rPr lang="cy-GB" sz="1200" noProof="0" dirty="0"/>
              <a:t>Theori Lliw, yn benodol o ran sut mae lliwiau penodol yn gwneud i ni deimlo a beth rydyn ni’n ei gysylltu â nhw (e.e. Mae glas yn lliw sy’n tawelu, mae gwyrdd yn perthyn i natur a thwf, ac mae coch yn gysylltiedig â pherygl, ond cryfder hefyd). Dysgwch ragor</a:t>
            </a:r>
            <a:r>
              <a:rPr lang="cy-GB" sz="1200" u="none" noProof="0" dirty="0"/>
              <a:t>: </a:t>
            </a:r>
            <a:r>
              <a:rPr lang="cy-GB" sz="1200" u="sng" noProof="0" dirty="0"/>
              <a:t>https://www.colorpsychology.org/</a:t>
            </a:r>
          </a:p>
          <a:p>
            <a:pPr marL="171450" lvl="0" indent="-171450" algn="l" rtl="0">
              <a:spcBef>
                <a:spcPts val="0"/>
              </a:spcBef>
              <a:spcAft>
                <a:spcPts val="0"/>
              </a:spcAft>
              <a:buFont typeface="Arial" panose="020B0604020202020204" pitchFamily="34" charset="0"/>
              <a:buChar char="•"/>
            </a:pPr>
            <a:r>
              <a:rPr lang="cy-GB" sz="1200" noProof="0" dirty="0"/>
              <a:t>Yn gyffredinol, gorau po leiaf o eiriau sy’n mynd â hi. Mae un neu ddau air yn well na brawddegau hir (Mae Nike, YouTube, a </a:t>
            </a:r>
            <a:r>
              <a:rPr lang="cy-GB" sz="1200" noProof="0" dirty="0" err="1"/>
              <a:t>PlayStation</a:t>
            </a:r>
            <a:r>
              <a:rPr lang="cy-GB" sz="1200" noProof="0" dirty="0"/>
              <a:t> yn enghreifftiau da o’r sleid flaenorol).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y-GB" sz="1200" noProof="0" dirty="0"/>
              <a:t>Gall siapiau a lluniau awgrymu ystyron gwahanol (e.e. Mae clo clap yn awgrymu diogelwch, mae coeden yn awgrymu twf, mae dwylo’n awgrymu cymorth ac agosrwydd ac ati). Gall lluniau fod yn symbolau cryf o bethau sydd o bwys i ni, fel ansawdd, gwerth a diogelwch.</a:t>
            </a:r>
          </a:p>
          <a:p>
            <a:pPr marL="0" lvl="0" indent="0" algn="l" rtl="0">
              <a:spcBef>
                <a:spcPts val="0"/>
              </a:spcBef>
              <a:spcAft>
                <a:spcPts val="0"/>
              </a:spcAft>
              <a:buNone/>
            </a:pPr>
            <a:endParaRPr lang="cy-GB" sz="1200" noProof="0" dirty="0"/>
          </a:p>
          <a:p>
            <a:pPr marL="0" lvl="0" indent="0" algn="l" rtl="0">
              <a:spcBef>
                <a:spcPts val="0"/>
              </a:spcBef>
              <a:spcAft>
                <a:spcPts val="0"/>
              </a:spcAft>
              <a:buNone/>
            </a:pPr>
            <a:r>
              <a:rPr lang="cy-GB" sz="1200" b="1" noProof="0" dirty="0"/>
              <a:t>Enghreifftiau:</a:t>
            </a:r>
          </a:p>
          <a:p>
            <a:pPr marL="0" marR="0" lvl="0" indent="0" algn="l" defTabSz="914400" rtl="0" eaLnBrk="1" fontAlgn="auto" latinLnBrk="0" hangingPunct="1">
              <a:lnSpc>
                <a:spcPct val="100000"/>
              </a:lnSpc>
              <a:spcBef>
                <a:spcPts val="0"/>
              </a:spcBef>
              <a:spcAft>
                <a:spcPts val="0"/>
              </a:spcAft>
              <a:buClrTx/>
              <a:buSzTx/>
              <a:buFontTx/>
              <a:buNone/>
              <a:tabLst/>
              <a:defRPr/>
            </a:pPr>
            <a:r>
              <a:rPr lang="cy-GB" sz="1200" noProof="0" dirty="0"/>
              <a:t>H&amp;M: Priflythrennau yn unig - </a:t>
            </a:r>
            <a:r>
              <a:rPr lang="cy-GB" sz="1200" noProof="0" dirty="0" err="1"/>
              <a:t>Hennes</a:t>
            </a:r>
            <a:r>
              <a:rPr lang="cy-GB" sz="1200" noProof="0" dirty="0"/>
              <a:t> </a:t>
            </a:r>
            <a:r>
              <a:rPr lang="cy-GB" sz="1200" noProof="0" dirty="0" err="1"/>
              <a:t>and</a:t>
            </a:r>
            <a:r>
              <a:rPr lang="cy-GB" sz="1200" noProof="0" dirty="0"/>
              <a:t> </a:t>
            </a:r>
            <a:r>
              <a:rPr lang="cy-GB" sz="1200" noProof="0" dirty="0" err="1"/>
              <a:t>Mauritz</a:t>
            </a:r>
            <a:r>
              <a:rPr lang="cy-GB" sz="1200" noProof="0" dirty="0"/>
              <a:t>. </a:t>
            </a:r>
            <a:r>
              <a:rPr lang="cy-GB" sz="1200" noProof="0" dirty="0" err="1"/>
              <a:t>Hennes</a:t>
            </a:r>
            <a:r>
              <a:rPr lang="cy-GB" sz="1200" noProof="0" dirty="0"/>
              <a:t> yw’r gair Swedeg am rywbeth sy’n perthyn iddi ‘hi’ a </a:t>
            </a:r>
            <a:r>
              <a:rPr lang="cy-GB" sz="1200" noProof="0" dirty="0" err="1"/>
              <a:t>Mauritz</a:t>
            </a:r>
            <a:r>
              <a:rPr lang="cy-GB" sz="1200" noProof="0" dirty="0"/>
              <a:t> yw’r perchennog.</a:t>
            </a:r>
          </a:p>
          <a:p>
            <a:pPr marL="0" marR="0" lvl="0" indent="0" algn="l" defTabSz="914400" rtl="0" eaLnBrk="1" fontAlgn="auto" latinLnBrk="0" hangingPunct="1">
              <a:lnSpc>
                <a:spcPct val="100000"/>
              </a:lnSpc>
              <a:spcBef>
                <a:spcPts val="0"/>
              </a:spcBef>
              <a:spcAft>
                <a:spcPts val="0"/>
              </a:spcAft>
              <a:buClrTx/>
              <a:buSzTx/>
              <a:buFontTx/>
              <a:buNone/>
              <a:tabLst/>
              <a:defRPr/>
            </a:pPr>
            <a:r>
              <a:rPr lang="cy-GB" sz="1200" noProof="0" dirty="0"/>
              <a:t>Heinz: Mae </a:t>
            </a:r>
            <a:r>
              <a:rPr lang="cy-GB" sz="1200" noProof="0" dirty="0" err="1"/>
              <a:t>Beanz</a:t>
            </a:r>
            <a:r>
              <a:rPr lang="cy-GB" sz="1200" noProof="0" dirty="0"/>
              <a:t>, </a:t>
            </a:r>
            <a:r>
              <a:rPr lang="cy-GB" sz="1200" noProof="0" dirty="0" err="1"/>
              <a:t>Meanz</a:t>
            </a:r>
            <a:r>
              <a:rPr lang="cy-GB" sz="1200" noProof="0" dirty="0"/>
              <a:t> Heinz yn odl a ddefnyddiwyd ar gyfer marchnata i wneud eu brand yn gofiadwy.</a:t>
            </a:r>
          </a:p>
          <a:p>
            <a:pPr marL="0" marR="0" lvl="0" indent="0" algn="l" rtl="0">
              <a:lnSpc>
                <a:spcPct val="100000"/>
              </a:lnSpc>
              <a:spcBef>
                <a:spcPts val="0"/>
              </a:spcBef>
              <a:spcAft>
                <a:spcPts val="0"/>
              </a:spcAft>
              <a:buClr>
                <a:srgbClr val="000000"/>
              </a:buClr>
              <a:buSzPts val="1200"/>
              <a:buFont typeface="Arial"/>
              <a:buNone/>
            </a:pPr>
            <a:r>
              <a:rPr lang="cy-GB" sz="1200" noProof="0" dirty="0">
                <a:solidFill>
                  <a:srgbClr val="000000"/>
                </a:solidFill>
                <a:latin typeface="Arial"/>
                <a:ea typeface="Arial"/>
                <a:cs typeface="Arial"/>
                <a:sym typeface="Arial"/>
              </a:rPr>
              <a:t>Chwaraewch gyda chyfuniadau o’ch dewis o eiriau trwy eu cymysgu! Mae </a:t>
            </a:r>
            <a:r>
              <a:rPr lang="cy-GB" sz="1200" noProof="0" dirty="0" err="1">
                <a:solidFill>
                  <a:srgbClr val="000000"/>
                </a:solidFill>
                <a:latin typeface="Arial"/>
                <a:ea typeface="Arial"/>
                <a:cs typeface="Arial"/>
                <a:sym typeface="Arial"/>
              </a:rPr>
              <a:t>Netflix</a:t>
            </a:r>
            <a:r>
              <a:rPr lang="cy-GB" sz="1200" noProof="0" dirty="0">
                <a:solidFill>
                  <a:srgbClr val="000000"/>
                </a:solidFill>
                <a:latin typeface="Arial"/>
                <a:ea typeface="Arial"/>
                <a:cs typeface="Arial"/>
                <a:sym typeface="Arial"/>
              </a:rPr>
              <a:t>, er enghraifft, yn fyr am ‘</a:t>
            </a:r>
            <a:r>
              <a:rPr lang="cy-GB" sz="1200" noProof="0" dirty="0" err="1">
                <a:solidFill>
                  <a:srgbClr val="000000"/>
                </a:solidFill>
                <a:latin typeface="Arial"/>
                <a:ea typeface="Arial"/>
                <a:cs typeface="Arial"/>
                <a:sym typeface="Arial"/>
              </a:rPr>
              <a:t>internet</a:t>
            </a:r>
            <a:r>
              <a:rPr lang="cy-GB" sz="1200" noProof="0" dirty="0">
                <a:solidFill>
                  <a:srgbClr val="000000"/>
                </a:solidFill>
                <a:latin typeface="Arial"/>
                <a:ea typeface="Arial"/>
                <a:cs typeface="Arial"/>
                <a:sym typeface="Arial"/>
              </a:rPr>
              <a:t>’ a ‘</a:t>
            </a:r>
            <a:r>
              <a:rPr lang="cy-GB" sz="1200" noProof="0" dirty="0" err="1">
                <a:solidFill>
                  <a:srgbClr val="000000"/>
                </a:solidFill>
                <a:latin typeface="Arial"/>
                <a:ea typeface="Arial"/>
                <a:cs typeface="Arial"/>
                <a:sym typeface="Arial"/>
              </a:rPr>
              <a:t>flix</a:t>
            </a:r>
            <a:r>
              <a:rPr lang="cy-GB" sz="1200" noProof="0" dirty="0">
                <a:solidFill>
                  <a:srgbClr val="000000"/>
                </a:solidFill>
                <a:latin typeface="Arial"/>
                <a:ea typeface="Arial"/>
                <a:cs typeface="Arial"/>
                <a:sym typeface="Arial"/>
              </a:rPr>
              <a:t>’ (gair arall am sinema). </a:t>
            </a:r>
          </a:p>
          <a:p>
            <a:pPr marL="0" lvl="0" indent="0" algn="l" rtl="0">
              <a:spcBef>
                <a:spcPts val="0"/>
              </a:spcBef>
              <a:spcAft>
                <a:spcPts val="0"/>
              </a:spcAft>
              <a:buNone/>
            </a:pPr>
            <a:endParaRPr lang="cy-GB" sz="1200" b="1" noProof="0" dirty="0"/>
          </a:p>
          <a:p>
            <a:pPr marL="0" lvl="0" indent="0" algn="l" rtl="0">
              <a:spcBef>
                <a:spcPts val="0"/>
              </a:spcBef>
              <a:spcAft>
                <a:spcPts val="0"/>
              </a:spcAft>
              <a:buClr>
                <a:schemeClr val="dk1"/>
              </a:buClr>
              <a:buFont typeface="Arial"/>
              <a:buNone/>
            </a:pPr>
            <a:r>
              <a:rPr lang="cy-GB" b="1" noProof="0" dirty="0"/>
              <a:t>Sgiliau Hanfodol </a:t>
            </a:r>
            <a:r>
              <a:rPr lang="cy-GB" b="1" noProof="0" dirty="0" err="1"/>
              <a:t>Skills</a:t>
            </a:r>
            <a:r>
              <a:rPr lang="cy-GB" b="1" noProof="0" dirty="0"/>
              <a:t> </a:t>
            </a:r>
            <a:r>
              <a:rPr lang="cy-GB" b="1" noProof="0" dirty="0" err="1"/>
              <a:t>Builder</a:t>
            </a:r>
            <a:endParaRPr lang="cy-GB" b="1" noProof="0" dirty="0"/>
          </a:p>
          <a:p>
            <a:pPr marL="0" lvl="0" indent="0" algn="l" rtl="0">
              <a:spcBef>
                <a:spcPts val="0"/>
              </a:spcBef>
              <a:spcAft>
                <a:spcPts val="0"/>
              </a:spcAft>
              <a:buClr>
                <a:schemeClr val="dk1"/>
              </a:buClr>
              <a:buFont typeface="Arial"/>
              <a:buNone/>
            </a:pPr>
            <a:r>
              <a:rPr lang="cy-GB" i="1" noProof="0" dirty="0"/>
              <a:t>Datrys Problemau </a:t>
            </a:r>
            <a:r>
              <a:rPr lang="cy-GB" i="1" noProof="0" dirty="0">
                <a:hlinkClick r:id="rId3"/>
              </a:rPr>
              <a:t>–</a:t>
            </a:r>
            <a:r>
              <a:rPr lang="cy-GB" i="1" noProof="0" dirty="0"/>
              <a:t> </a:t>
            </a:r>
            <a:r>
              <a:rPr lang="cy-GB" i="1" u="sng" noProof="0" dirty="0">
                <a:solidFill>
                  <a:schemeClr val="hlink"/>
                </a:solidFill>
                <a:hlinkClick r:id="rId3"/>
              </a:rPr>
              <a:t>Cam 3: Rwy’n cwblhau tasgau trwy ddarganfod gwybodaeth rwy’ ei hangen fy hun.</a:t>
            </a:r>
            <a:endParaRPr lang="cy-GB" i="1" noProof="0" dirty="0"/>
          </a:p>
          <a:p>
            <a:pPr>
              <a:buClr>
                <a:schemeClr val="dk1"/>
              </a:buClr>
            </a:pPr>
            <a:r>
              <a:rPr lang="cy-GB" noProof="0" dirty="0"/>
              <a:t>Datrys problemau yw’r gallu i ddarganfod ateb i sefyllfa neu her. Siaradwch â myfyrwyr am </a:t>
            </a:r>
            <a:r>
              <a:rPr lang="cy-GB" dirty="0"/>
              <a:t>ragor o wybodaeth</a:t>
            </a:r>
            <a:r>
              <a:rPr lang="cy-GB" noProof="0" dirty="0"/>
              <a:t> y gall fod angen iddynt ei darganfod wrth feddwl am eu brandio. A oes angen rhagor o enghreifftiau arnyn nhw? A ydyn nhw am edrych ar beth mae cynnyrch neu wasanaethau tebyg wedi’i wneud? Gofynnwch iddynt feddwl ble y gallent ddod o hyd i’r wybodaeth honno.</a:t>
            </a:r>
            <a:endParaRPr lang="cy-GB" noProof="0" dirty="0">
              <a:ea typeface="Calibri"/>
              <a:cs typeface="Calibri"/>
            </a:endParaRPr>
          </a:p>
          <a:p>
            <a:pPr marL="0" lvl="0" indent="0" algn="l" rtl="0">
              <a:spcBef>
                <a:spcPts val="0"/>
              </a:spcBef>
              <a:spcAft>
                <a:spcPts val="0"/>
              </a:spcAft>
              <a:buClr>
                <a:schemeClr val="dk1"/>
              </a:buClr>
              <a:buFont typeface="Arial"/>
              <a:buNone/>
            </a:pPr>
            <a:endParaRPr lang="cy-GB" sz="1200" noProof="0" dirty="0"/>
          </a:p>
          <a:p>
            <a:pPr marL="0" lvl="0" indent="0" algn="l" rtl="0">
              <a:spcBef>
                <a:spcPts val="0"/>
              </a:spcBef>
              <a:spcAft>
                <a:spcPts val="0"/>
              </a:spcAft>
              <a:buNone/>
            </a:pPr>
            <a:r>
              <a:rPr lang="cy-GB" noProof="0" dirty="0"/>
              <a:t>I ymgorffori’r sgil hanfodol, gofynnwch y cwestiwn myfyriol canlynol wrth drafod y sleid hon:</a:t>
            </a:r>
          </a:p>
          <a:p>
            <a:pPr marL="0" lvl="0" indent="0" algn="l" rtl="0">
              <a:spcBef>
                <a:spcPts val="0"/>
              </a:spcBef>
              <a:spcAft>
                <a:spcPts val="0"/>
              </a:spcAft>
              <a:buNone/>
            </a:pPr>
            <a:endParaRPr lang="cy-GB" b="1" noProof="0" dirty="0"/>
          </a:p>
          <a:p>
            <a:pPr marL="171450" lvl="0" indent="-171450" algn="l" rtl="0">
              <a:spcBef>
                <a:spcPts val="0"/>
              </a:spcBef>
              <a:spcAft>
                <a:spcPts val="0"/>
              </a:spcAft>
              <a:buFont typeface="Arial" panose="020B0604020202020204" pitchFamily="34" charset="0"/>
              <a:buChar char="•"/>
            </a:pPr>
            <a:r>
              <a:rPr lang="cy-GB" b="0" i="1" noProof="0" dirty="0"/>
              <a:t>Nodwch wybodaeth arall a fyddai’n eich helpu chi gydag enw a logo eich busnes</a:t>
            </a:r>
            <a:r>
              <a:rPr lang="cy-GB" i="1" noProof="0" dirty="0"/>
              <a:t>.</a:t>
            </a:r>
            <a:endParaRPr lang="cy-GB" i="1" u="none" strike="noStrike" cap="none" noProof="0" dirty="0">
              <a:solidFill>
                <a:srgbClr val="000000"/>
              </a:solidFill>
            </a:endParaRPr>
          </a:p>
          <a:p>
            <a:pPr marL="0" lvl="0" indent="0" algn="l" rtl="0">
              <a:spcBef>
                <a:spcPts val="0"/>
              </a:spcBef>
              <a:spcAft>
                <a:spcPts val="0"/>
              </a:spcAft>
              <a:buClr>
                <a:schemeClr val="dk1"/>
              </a:buClr>
              <a:buFont typeface="Arial"/>
              <a:buNone/>
            </a:pPr>
            <a:endParaRPr lang="cy-GB" sz="1200" noProof="0" dirty="0"/>
          </a:p>
          <a:p>
            <a:endParaRPr lang="cy-GB" noProof="0" dirty="0"/>
          </a:p>
        </p:txBody>
      </p:sp>
      <p:sp>
        <p:nvSpPr>
          <p:cNvPr id="4" name="Slide Number Placeholder 3"/>
          <p:cNvSpPr>
            <a:spLocks noGrp="1"/>
          </p:cNvSpPr>
          <p:nvPr>
            <p:ph type="sldNum" sz="quarter" idx="5"/>
          </p:nvPr>
        </p:nvSpPr>
        <p:spPr/>
        <p:txBody>
          <a:bodyPr/>
          <a:lstStyle/>
          <a:p>
            <a:fld id="{C507AAB2-0019-4156-B2C5-EBC3259D852C}" type="slidenum">
              <a:rPr lang="en-GB" smtClean="0"/>
              <a:t>11</a:t>
            </a:fld>
            <a:endParaRPr lang="en-GB"/>
          </a:p>
        </p:txBody>
      </p:sp>
    </p:spTree>
    <p:extLst>
      <p:ext uri="{BB962C8B-B14F-4D97-AF65-F5344CB8AC3E}">
        <p14:creationId xmlns:p14="http://schemas.microsoft.com/office/powerpoint/2010/main" val="3298867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cy-GB" b="1" noProof="0" dirty="0"/>
              <a:t>Nodiadau’r Athro:</a:t>
            </a:r>
            <a:endParaRPr lang="cy-GB" noProof="0" dirty="0"/>
          </a:p>
          <a:p>
            <a:pPr marL="0" lvl="0" indent="0" algn="l" rtl="0">
              <a:spcBef>
                <a:spcPts val="0"/>
              </a:spcBef>
              <a:spcAft>
                <a:spcPts val="0"/>
              </a:spcAft>
              <a:buFont typeface="Arial" panose="020B0604020202020204" pitchFamily="34" charset="0"/>
              <a:buNone/>
            </a:pPr>
            <a:endParaRPr lang="cy-GB" noProof="0" dirty="0"/>
          </a:p>
          <a:p>
            <a:pPr marL="0" lvl="0" indent="0" algn="l" rtl="0">
              <a:spcBef>
                <a:spcPts val="0"/>
              </a:spcBef>
              <a:spcAft>
                <a:spcPts val="0"/>
              </a:spcAft>
              <a:buNone/>
            </a:pPr>
            <a:r>
              <a:rPr lang="cy-GB" noProof="0" dirty="0"/>
              <a:t>Gofynnwch i’r disgyblion pam maen nhw’n meddwl bod hwn wedi ennill y logo? Yna esboniwch os bydd angen:</a:t>
            </a:r>
          </a:p>
          <a:p>
            <a:pPr marL="0" lvl="0" indent="0" algn="l" rtl="0">
              <a:spcBef>
                <a:spcPts val="0"/>
              </a:spcBef>
              <a:spcAft>
                <a:spcPts val="0"/>
              </a:spcAft>
              <a:buNone/>
            </a:pPr>
            <a:endParaRPr lang="cy-GB" noProof="0" dirty="0"/>
          </a:p>
          <a:p>
            <a:pPr marL="171450" lvl="0" indent="-171450" algn="l" rtl="0">
              <a:spcBef>
                <a:spcPts val="0"/>
              </a:spcBef>
              <a:spcAft>
                <a:spcPts val="0"/>
              </a:spcAft>
              <a:buFont typeface="Arial" panose="020B0604020202020204" pitchFamily="34" charset="0"/>
              <a:buChar char="•"/>
            </a:pPr>
            <a:r>
              <a:rPr lang="cy-GB" sz="1200" b="0" noProof="0" dirty="0">
                <a:latin typeface="Arial"/>
                <a:ea typeface="Arial"/>
                <a:cs typeface="Arial"/>
                <a:sym typeface="Arial"/>
              </a:rPr>
              <a:t>Sew = ‘</a:t>
            </a:r>
            <a:r>
              <a:rPr lang="cy-GB" sz="1200" b="0" noProof="0" dirty="0" err="1">
                <a:latin typeface="Arial"/>
                <a:ea typeface="Arial"/>
                <a:cs typeface="Arial"/>
                <a:sym typeface="Arial"/>
              </a:rPr>
              <a:t>So</a:t>
            </a:r>
            <a:r>
              <a:rPr lang="cy-GB" sz="1200" b="0" noProof="0" dirty="0">
                <a:latin typeface="Arial"/>
                <a:ea typeface="Arial"/>
                <a:cs typeface="Arial"/>
                <a:sym typeface="Arial"/>
              </a:rPr>
              <a:t>’ (hynny yw, ‘mor’)</a:t>
            </a:r>
            <a:endParaRPr lang="cy-GB" noProof="0" dirty="0"/>
          </a:p>
          <a:p>
            <a:pPr marL="171450" lvl="0" indent="-171450" algn="l" rtl="0">
              <a:spcBef>
                <a:spcPts val="0"/>
              </a:spcBef>
              <a:spcAft>
                <a:spcPts val="0"/>
              </a:spcAft>
              <a:buFont typeface="Arial" panose="020B0604020202020204" pitchFamily="34" charset="0"/>
              <a:buChar char="•"/>
            </a:pPr>
            <a:r>
              <a:rPr lang="cy-GB" sz="1200" b="0" noProof="0" dirty="0" err="1">
                <a:latin typeface="Arial"/>
                <a:ea typeface="Arial"/>
                <a:cs typeface="Arial"/>
                <a:sym typeface="Arial"/>
              </a:rPr>
              <a:t>Good</a:t>
            </a:r>
            <a:r>
              <a:rPr lang="cy-GB" sz="1200" b="0" noProof="0" dirty="0">
                <a:latin typeface="Arial"/>
                <a:ea typeface="Arial"/>
                <a:cs typeface="Arial"/>
                <a:sym typeface="Arial"/>
              </a:rPr>
              <a:t> = Cynnyrch da/da i’r amgylchedd</a:t>
            </a:r>
            <a:endParaRPr lang="cy-GB" noProof="0" dirty="0"/>
          </a:p>
          <a:p>
            <a:pPr marL="171450" lvl="0" indent="-171450" algn="l" rtl="0">
              <a:spcBef>
                <a:spcPts val="0"/>
              </a:spcBef>
              <a:spcAft>
                <a:spcPts val="0"/>
              </a:spcAft>
              <a:buFont typeface="Arial" panose="020B0604020202020204" pitchFamily="34" charset="0"/>
              <a:buChar char="•"/>
            </a:pPr>
            <a:r>
              <a:rPr lang="cy-GB" sz="1200" b="0" noProof="0" dirty="0">
                <a:latin typeface="Arial"/>
                <a:ea typeface="Arial"/>
                <a:cs typeface="Arial"/>
                <a:sym typeface="Arial"/>
              </a:rPr>
              <a:t>Mae cynrychiolaeth weledol y nodwydd a’r pwythau’n gwneud y logo yn ddeniadol ac mae’n perthyn i syniad y busnes.</a:t>
            </a:r>
          </a:p>
          <a:p>
            <a:pPr marL="171450" lvl="0" indent="-171450" algn="l" rtl="0">
              <a:spcBef>
                <a:spcPts val="0"/>
              </a:spcBef>
              <a:spcAft>
                <a:spcPts val="0"/>
              </a:spcAft>
              <a:buFont typeface="Arial" panose="020B0604020202020204" pitchFamily="34" charset="0"/>
              <a:buChar char="•"/>
            </a:pPr>
            <a:r>
              <a:rPr lang="cy-GB" sz="1200" b="0" noProof="0" dirty="0">
                <a:latin typeface="Arial"/>
                <a:ea typeface="Arial"/>
                <a:cs typeface="Arial"/>
                <a:sym typeface="Arial"/>
              </a:rPr>
              <a:t>Maen nhw’n gwnïo cynnyrch ac felly mae mor (‘</a:t>
            </a:r>
            <a:r>
              <a:rPr lang="cy-GB" sz="1200" b="0" noProof="0" dirty="0" err="1">
                <a:latin typeface="Arial"/>
                <a:ea typeface="Arial"/>
                <a:cs typeface="Arial"/>
                <a:sym typeface="Arial"/>
              </a:rPr>
              <a:t>so</a:t>
            </a:r>
            <a:r>
              <a:rPr lang="cy-GB" sz="1200" b="0" noProof="0" dirty="0">
                <a:latin typeface="Arial"/>
                <a:ea typeface="Arial"/>
                <a:cs typeface="Arial"/>
                <a:sym typeface="Arial"/>
              </a:rPr>
              <a:t>’) dda i’r amgylchedd.</a:t>
            </a:r>
          </a:p>
          <a:p>
            <a:pPr marL="0" lvl="0" indent="0" algn="l" rtl="0">
              <a:spcBef>
                <a:spcPts val="0"/>
              </a:spcBef>
              <a:spcAft>
                <a:spcPts val="0"/>
              </a:spcAft>
              <a:buNone/>
            </a:pPr>
            <a:endParaRPr lang="cy-GB" sz="1200" b="0" noProof="0" dirty="0">
              <a:latin typeface="Arial"/>
              <a:cs typeface="Arial"/>
              <a:sym typeface="Arial"/>
            </a:endParaRPr>
          </a:p>
          <a:p>
            <a:pPr marL="0" lvl="0" indent="0" algn="l" rtl="0">
              <a:spcBef>
                <a:spcPts val="0"/>
              </a:spcBef>
              <a:spcAft>
                <a:spcPts val="0"/>
              </a:spcAft>
              <a:buClr>
                <a:schemeClr val="dk1"/>
              </a:buClr>
              <a:buFont typeface="Arial"/>
              <a:buNone/>
            </a:pPr>
            <a:r>
              <a:rPr lang="cy-GB" b="1" noProof="0" dirty="0"/>
              <a:t>Sgiliau Hanfodol </a:t>
            </a:r>
            <a:r>
              <a:rPr lang="cy-GB" b="1" noProof="0" dirty="0" err="1"/>
              <a:t>Skills</a:t>
            </a:r>
            <a:r>
              <a:rPr lang="cy-GB" b="1" noProof="0" dirty="0"/>
              <a:t> </a:t>
            </a:r>
            <a:r>
              <a:rPr lang="cy-GB" b="1" noProof="0" dirty="0" err="1"/>
              <a:t>Builder</a:t>
            </a:r>
            <a:endParaRPr lang="cy-GB" b="1" noProof="0" dirty="0"/>
          </a:p>
          <a:p>
            <a:pPr marL="0" lvl="0" indent="0" algn="l" rtl="0">
              <a:spcBef>
                <a:spcPts val="0"/>
              </a:spcBef>
              <a:spcAft>
                <a:spcPts val="0"/>
              </a:spcAft>
              <a:buClr>
                <a:schemeClr val="dk1"/>
              </a:buClr>
              <a:buFont typeface="Arial"/>
              <a:buNone/>
            </a:pPr>
            <a:r>
              <a:rPr lang="cy-GB" i="1" noProof="0" dirty="0"/>
              <a:t>Siarad - </a:t>
            </a:r>
            <a:r>
              <a:rPr lang="cy-GB" i="1" u="sng" noProof="0" dirty="0">
                <a:solidFill>
                  <a:schemeClr val="hlink"/>
                </a:solidFill>
                <a:hlinkClick r:id="rId3"/>
              </a:rPr>
              <a:t>Cam 3: Rwy’n siarad yn effeithiol trwy wneud pwyntiau mewn trefn resymegol</a:t>
            </a:r>
            <a:endParaRPr lang="cy-GB" i="1" noProof="0" dirty="0"/>
          </a:p>
          <a:p>
            <a:pPr marL="0" lvl="0" indent="0" algn="l" rtl="0">
              <a:spcBef>
                <a:spcPts val="0"/>
              </a:spcBef>
              <a:spcAft>
                <a:spcPts val="0"/>
              </a:spcAft>
              <a:buNone/>
            </a:pPr>
            <a:r>
              <a:rPr lang="cy-GB" noProof="0" dirty="0"/>
              <a:t>Siarad yw trosglwyddo gwybodaeth neu syniadau ar lafar. Pan fydd myfyrwyr yn siarad â’r ystafell, mae’n bwysig eu bod nhw’n gwybod mai trefn resymegol yw rhoi syniadau mewn trefn sy’n golygu eu bod yn gwneud synnwyr pan fyddant yn dilyn ei gilydd. Anogwch nhw i feddwl sut byddan nhw’n esbonio eu pwyntiau cyn rhoi adborth. </a:t>
            </a:r>
          </a:p>
          <a:p>
            <a:pPr marL="0" lvl="0" indent="0" algn="l" rtl="0">
              <a:spcBef>
                <a:spcPts val="0"/>
              </a:spcBef>
              <a:spcAft>
                <a:spcPts val="0"/>
              </a:spcAft>
              <a:buNone/>
            </a:pPr>
            <a:endParaRPr lang="cy-GB" noProof="0" dirty="0"/>
          </a:p>
          <a:p>
            <a:pPr marL="0" lvl="0" indent="0" algn="l" rtl="0">
              <a:spcBef>
                <a:spcPts val="0"/>
              </a:spcBef>
              <a:spcAft>
                <a:spcPts val="0"/>
              </a:spcAft>
              <a:buNone/>
            </a:pPr>
            <a:r>
              <a:rPr lang="cy-GB" noProof="0" dirty="0"/>
              <a:t>I ymgorffori’r sgil hanfodol, gofynnwch y cwestiwn myfyriol canlynol wrth drafod y sleid hon:</a:t>
            </a:r>
          </a:p>
          <a:p>
            <a:pPr marL="0" lvl="0" indent="0" algn="l" rtl="0">
              <a:spcBef>
                <a:spcPts val="0"/>
              </a:spcBef>
              <a:spcAft>
                <a:spcPts val="0"/>
              </a:spcAft>
              <a:buNone/>
            </a:pPr>
            <a:endParaRPr lang="cy-GB" noProof="0" dirty="0"/>
          </a:p>
          <a:p>
            <a:pPr marL="171450" lvl="0" indent="-171450" algn="l" rtl="0">
              <a:spcBef>
                <a:spcPts val="0"/>
              </a:spcBef>
              <a:spcAft>
                <a:spcPts val="0"/>
              </a:spcAft>
              <a:buFont typeface="Arial" panose="020B0604020202020204" pitchFamily="34" charset="0"/>
              <a:buChar char="•"/>
            </a:pPr>
            <a:r>
              <a:rPr lang="cy-GB" i="1" noProof="0" dirty="0"/>
              <a:t>Beth rydyn ni’n ei olygu wrth roi syniadau mewn trefn resymegol a pham mae’n bwysig?</a:t>
            </a:r>
          </a:p>
          <a:p>
            <a:pPr marL="0" lvl="0" indent="0" algn="l" rtl="0">
              <a:spcBef>
                <a:spcPts val="0"/>
              </a:spcBef>
              <a:spcAft>
                <a:spcPts val="0"/>
              </a:spcAft>
              <a:buNone/>
            </a:pPr>
            <a:endParaRPr lang="cy-GB" noProof="0" dirty="0"/>
          </a:p>
          <a:p>
            <a:endParaRPr lang="cy-GB" noProof="0" dirty="0"/>
          </a:p>
        </p:txBody>
      </p:sp>
      <p:sp>
        <p:nvSpPr>
          <p:cNvPr id="4" name="Slide Number Placeholder 3"/>
          <p:cNvSpPr>
            <a:spLocks noGrp="1"/>
          </p:cNvSpPr>
          <p:nvPr>
            <p:ph type="sldNum" sz="quarter" idx="5"/>
          </p:nvPr>
        </p:nvSpPr>
        <p:spPr/>
        <p:txBody>
          <a:bodyPr/>
          <a:lstStyle/>
          <a:p>
            <a:fld id="{C507AAB2-0019-4156-B2C5-EBC3259D852C}" type="slidenum">
              <a:rPr lang="en-GB" smtClean="0"/>
              <a:t>12</a:t>
            </a:fld>
            <a:endParaRPr lang="en-GB"/>
          </a:p>
        </p:txBody>
      </p:sp>
    </p:spTree>
    <p:extLst>
      <p:ext uri="{BB962C8B-B14F-4D97-AF65-F5344CB8AC3E}">
        <p14:creationId xmlns:p14="http://schemas.microsoft.com/office/powerpoint/2010/main" val="1369427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6F79F-5B47-6269-B28B-4F2BD60472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96299-36F5-AF7B-1EB2-5AD9E4221A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AC06C7-1015-78FC-8E4B-93A0470B524B}"/>
              </a:ext>
            </a:extLst>
          </p:cNvPr>
          <p:cNvSpPr>
            <a:spLocks noGrp="1"/>
          </p:cNvSpPr>
          <p:nvPr>
            <p:ph type="body" idx="1"/>
          </p:nvPr>
        </p:nvSpPr>
        <p:spPr/>
        <p:txBody>
          <a:bodyPr/>
          <a:lstStyle/>
          <a:p>
            <a:pPr marL="0" lvl="0" indent="0" algn="l" rtl="0">
              <a:spcBef>
                <a:spcPts val="0"/>
              </a:spcBef>
              <a:spcAft>
                <a:spcPts val="0"/>
              </a:spcAft>
              <a:buNone/>
            </a:pPr>
            <a:r>
              <a:rPr lang="cy-GB" b="1" noProof="0" dirty="0"/>
              <a:t>Nodiadau’r Athro</a:t>
            </a:r>
            <a:endParaRPr lang="cy-GB" noProof="0" dirty="0"/>
          </a:p>
          <a:p>
            <a:pPr marL="0" lvl="0" indent="0" algn="l" rtl="0">
              <a:spcBef>
                <a:spcPts val="0"/>
              </a:spcBef>
              <a:spcAft>
                <a:spcPts val="0"/>
              </a:spcAft>
              <a:buNone/>
            </a:pPr>
            <a:endParaRPr lang="cy-GB" noProof="0" dirty="0"/>
          </a:p>
          <a:p>
            <a:pPr marL="0" lvl="0" indent="0" algn="l" rtl="0">
              <a:spcBef>
                <a:spcPts val="0"/>
              </a:spcBef>
              <a:spcAft>
                <a:spcPts val="0"/>
              </a:spcAft>
              <a:buNone/>
            </a:pPr>
            <a:r>
              <a:rPr lang="cy-GB" noProof="0" dirty="0"/>
              <a:t>Hoeliwch sylw’r disgyblion ar enw a logo eu busnes, gan ddefnyddio </a:t>
            </a:r>
            <a:r>
              <a:rPr lang="cy-GB" b="1" noProof="0" dirty="0"/>
              <a:t>Llyfr Gwaith yr Her </a:t>
            </a:r>
            <a:r>
              <a:rPr lang="cy-GB" b="1" noProof="0" dirty="0" err="1"/>
              <a:t>Bumpunt</a:t>
            </a:r>
            <a:r>
              <a:rPr lang="cy-GB" noProof="0" dirty="0"/>
              <a:t> i’w harwain.</a:t>
            </a:r>
          </a:p>
          <a:p>
            <a:pPr marL="0" marR="0" lvl="0" indent="0" algn="l" defTabSz="914400" rtl="0" eaLnBrk="1" fontAlgn="auto" latinLnBrk="0" hangingPunct="1">
              <a:lnSpc>
                <a:spcPct val="100000"/>
              </a:lnSpc>
              <a:spcBef>
                <a:spcPts val="0"/>
              </a:spcBef>
              <a:spcAft>
                <a:spcPts val="0"/>
              </a:spcAft>
              <a:buClrTx/>
              <a:buSzTx/>
              <a:buFontTx/>
              <a:buNone/>
              <a:tabLst/>
              <a:defRPr/>
            </a:pPr>
            <a:r>
              <a:rPr lang="cy-GB" noProof="0" dirty="0"/>
              <a:t>Atgoffwch y disgyblion y </a:t>
            </a:r>
            <a:r>
              <a:rPr lang="cy-GB" noProof="0" dirty="0" err="1"/>
              <a:t>gallant</a:t>
            </a:r>
            <a:r>
              <a:rPr lang="cy-GB" noProof="0" dirty="0"/>
              <a:t> roi cynnig ar </a:t>
            </a:r>
            <a:r>
              <a:rPr lang="cy-GB" b="1" noProof="0" dirty="0"/>
              <a:t>Gystadleuaeth y Logo</a:t>
            </a:r>
            <a:r>
              <a:rPr lang="cy-GB" noProof="0" dirty="0"/>
              <a:t>. Y dyddiad cau ar gyfer cyflwyniadau yw dydd Sul, ddiwedd Wythnos 1 (edrychwch ar wefan yr Her </a:t>
            </a:r>
            <a:r>
              <a:rPr lang="cy-GB" noProof="0" dirty="0" err="1"/>
              <a:t>Bumpunt</a:t>
            </a:r>
            <a:r>
              <a:rPr lang="cy-GB" noProof="0" dirty="0"/>
              <a:t> am yr union ddyddiad).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cy-GB" noProof="0" dirty="0"/>
          </a:p>
          <a:p>
            <a:pPr marL="0" lvl="0" indent="0" algn="l" rtl="0">
              <a:spcBef>
                <a:spcPts val="0"/>
              </a:spcBef>
              <a:spcAft>
                <a:spcPts val="0"/>
              </a:spcAft>
              <a:buClr>
                <a:schemeClr val="dk1"/>
              </a:buClr>
              <a:buFont typeface="Arial"/>
              <a:buNone/>
            </a:pPr>
            <a:r>
              <a:rPr lang="cy-GB" b="1" noProof="0" dirty="0"/>
              <a:t>Sgiliau Hanfodol </a:t>
            </a:r>
            <a:r>
              <a:rPr lang="cy-GB" b="1" noProof="0" dirty="0" err="1"/>
              <a:t>Skills</a:t>
            </a:r>
            <a:r>
              <a:rPr lang="cy-GB" b="1" noProof="0" dirty="0"/>
              <a:t> </a:t>
            </a:r>
            <a:r>
              <a:rPr lang="cy-GB" b="1" noProof="0" dirty="0" err="1"/>
              <a:t>Builder</a:t>
            </a:r>
            <a:endParaRPr lang="cy-GB" i="1" noProof="0" dirty="0"/>
          </a:p>
          <a:p>
            <a:pPr marL="0" lvl="0" indent="0" algn="l" rtl="0">
              <a:spcBef>
                <a:spcPts val="0"/>
              </a:spcBef>
              <a:spcAft>
                <a:spcPts val="0"/>
              </a:spcAft>
              <a:buClr>
                <a:schemeClr val="dk1"/>
              </a:buClr>
              <a:buFont typeface="Arial"/>
              <a:buNone/>
            </a:pPr>
            <a:r>
              <a:rPr lang="cy-GB" i="1" noProof="0" dirty="0"/>
              <a:t>Anelu’n Uchel </a:t>
            </a:r>
            <a:r>
              <a:rPr lang="cy-GB" i="1" noProof="0" dirty="0">
                <a:hlinkClick r:id="rId3"/>
              </a:rPr>
              <a:t>–</a:t>
            </a:r>
            <a:r>
              <a:rPr lang="cy-GB" i="1" noProof="0" dirty="0"/>
              <a:t> </a:t>
            </a:r>
            <a:r>
              <a:rPr lang="cy-GB" i="1" u="sng" noProof="0" dirty="0">
                <a:solidFill>
                  <a:schemeClr val="hlink"/>
                </a:solidFill>
                <a:hlinkClick r:id="rId3"/>
              </a:rPr>
              <a:t>Cam 4: Rwy’n gweithio gydag agwedd gadarnhaol at heriau newydd.</a:t>
            </a:r>
            <a:endParaRPr lang="cy-GB" b="1" noProof="0" dirty="0"/>
          </a:p>
          <a:p>
            <a:pPr marL="0" lvl="0" indent="0" algn="l" rtl="0">
              <a:spcBef>
                <a:spcPts val="0"/>
              </a:spcBef>
              <a:spcAft>
                <a:spcPts val="0"/>
              </a:spcAft>
              <a:buClr>
                <a:schemeClr val="dk1"/>
              </a:buClr>
              <a:buSzPts val="1100"/>
              <a:buFont typeface="Arial"/>
              <a:buNone/>
            </a:pPr>
            <a:r>
              <a:rPr lang="cy-GB" noProof="0" dirty="0"/>
              <a:t>I ymgorffori’r sgil hanfodol, gofynnwch y cwestiwn myfyriol canlynol wrth drafod y sleid hon:</a:t>
            </a:r>
          </a:p>
          <a:p>
            <a:pPr marL="0" lvl="0" indent="0" algn="l" rtl="0">
              <a:spcBef>
                <a:spcPts val="0"/>
              </a:spcBef>
              <a:spcAft>
                <a:spcPts val="0"/>
              </a:spcAft>
              <a:buClr>
                <a:schemeClr val="dk1"/>
              </a:buClr>
              <a:buSzPts val="1100"/>
              <a:buFont typeface="Arial"/>
              <a:buNone/>
            </a:pPr>
            <a:endParaRPr lang="cy-GB" noProof="0" dirty="0"/>
          </a:p>
          <a:p>
            <a:pPr marL="171450" lvl="0" indent="-171450" algn="l" rtl="0">
              <a:spcBef>
                <a:spcPts val="0"/>
              </a:spcBef>
              <a:spcAft>
                <a:spcPts val="0"/>
              </a:spcAft>
              <a:buClr>
                <a:schemeClr val="dk1"/>
              </a:buClr>
              <a:buSzPts val="1100"/>
              <a:buFont typeface="Arial" panose="020B0604020202020204" pitchFamily="34" charset="0"/>
              <a:buChar char="•"/>
            </a:pPr>
            <a:r>
              <a:rPr lang="cy-GB" i="1" noProof="0" dirty="0"/>
              <a:t>Pam mae’n bwysig bod yn barod i ymgymryd â heriau newydd?</a:t>
            </a:r>
          </a:p>
          <a:p>
            <a:pPr marL="171450" lvl="0" indent="-171450" algn="l" rtl="0">
              <a:spcBef>
                <a:spcPts val="0"/>
              </a:spcBef>
              <a:spcAft>
                <a:spcPts val="0"/>
              </a:spcAft>
              <a:buClr>
                <a:schemeClr val="dk1"/>
              </a:buClr>
              <a:buSzPts val="1100"/>
              <a:buFont typeface="Arial" panose="020B0604020202020204" pitchFamily="34" charset="0"/>
              <a:buChar char="•"/>
            </a:pPr>
            <a:endParaRPr lang="cy-GB" noProof="0" dirty="0"/>
          </a:p>
          <a:p>
            <a:pPr marL="0" lvl="0" indent="0" algn="l" rtl="0">
              <a:spcBef>
                <a:spcPts val="0"/>
              </a:spcBef>
              <a:spcAft>
                <a:spcPts val="0"/>
              </a:spcAft>
              <a:buClr>
                <a:schemeClr val="dk1"/>
              </a:buClr>
              <a:buFont typeface="Arial"/>
              <a:buNone/>
            </a:pPr>
            <a:r>
              <a:rPr lang="cy-GB" i="1" noProof="0" dirty="0"/>
              <a:t>Creadigrwydd </a:t>
            </a:r>
            <a:r>
              <a:rPr lang="cy-GB" i="1" noProof="0" dirty="0">
                <a:hlinkClick r:id="rId4"/>
              </a:rPr>
              <a:t>–</a:t>
            </a:r>
            <a:r>
              <a:rPr lang="cy-GB" i="1" noProof="0" dirty="0"/>
              <a:t> </a:t>
            </a:r>
            <a:r>
              <a:rPr lang="cy-GB" i="1" u="sng" noProof="0" dirty="0">
                <a:solidFill>
                  <a:schemeClr val="hlink"/>
                </a:solidFill>
                <a:hlinkClick r:id="rId4"/>
              </a:rPr>
              <a:t>Cam 3: Rwy’n cynhyrchu syniadau pan rwy’ wedi cael briff clir</a:t>
            </a:r>
            <a:endParaRPr lang="cy-GB" i="1" noProof="0" dirty="0"/>
          </a:p>
          <a:p>
            <a:pPr>
              <a:buClr>
                <a:schemeClr val="dk1"/>
              </a:buClr>
            </a:pPr>
            <a:r>
              <a:rPr lang="cy-GB" noProof="0" dirty="0"/>
              <a:t>Creadigrwydd yw defnyddio’r dychymyg a chynhyrchu syniadau newydd. I’n helpu i gynhyrchu syniadau, mae briff </a:t>
            </a:r>
            <a:r>
              <a:rPr lang="cy-GB" dirty="0"/>
              <a:t>yn </a:t>
            </a:r>
            <a:r>
              <a:rPr lang="cy-GB" noProof="0" dirty="0"/>
              <a:t>cael ei roi i ni</a:t>
            </a:r>
            <a:r>
              <a:rPr lang="cy-GB" dirty="0"/>
              <a:t>,</a:t>
            </a:r>
            <a:r>
              <a:rPr lang="cy-GB" noProof="0" dirty="0"/>
              <a:t> </a:t>
            </a:r>
            <a:r>
              <a:rPr lang="cy-GB" dirty="0"/>
              <a:t>weithiau. </a:t>
            </a:r>
            <a:r>
              <a:rPr lang="cy-GB" noProof="0" dirty="0"/>
              <a:t>Mae briff yn broblem neu’n her ac mae’n rhaid i ni feddwl am syniadau i ddatrys y rhain. Gall y briff fod yn fyr neu’n hir; gall fod ar ffurf ysgrifenedig neu gall fod yn llafar.</a:t>
            </a:r>
            <a:endParaRPr lang="cy-GB" noProof="0" dirty="0">
              <a:ea typeface="Calibri"/>
              <a:cs typeface="Calibri"/>
            </a:endParaRPr>
          </a:p>
          <a:p>
            <a:pPr marL="0" lvl="0" indent="0" algn="l" rtl="0">
              <a:spcBef>
                <a:spcPts val="0"/>
              </a:spcBef>
              <a:spcAft>
                <a:spcPts val="0"/>
              </a:spcAft>
              <a:buClr>
                <a:schemeClr val="dk1"/>
              </a:buClr>
              <a:buFont typeface="Arial"/>
              <a:buNone/>
            </a:pPr>
            <a:endParaRPr lang="cy-GB" noProof="0" dirty="0"/>
          </a:p>
          <a:p>
            <a:pPr marL="0" lvl="0" indent="0" algn="l" rtl="0">
              <a:spcBef>
                <a:spcPts val="0"/>
              </a:spcBef>
              <a:spcAft>
                <a:spcPts val="0"/>
              </a:spcAft>
              <a:buNone/>
            </a:pPr>
            <a:r>
              <a:rPr lang="cy-GB" noProof="0" dirty="0"/>
              <a:t>I ymgorffori’r sgil hanfodol, gofynnwch y cwestiwn myfyriol canlynol wrth drafod y sleid hon:</a:t>
            </a:r>
          </a:p>
          <a:p>
            <a:pPr marL="0" lvl="0" indent="0" algn="l" rtl="0">
              <a:spcBef>
                <a:spcPts val="0"/>
              </a:spcBef>
              <a:spcAft>
                <a:spcPts val="0"/>
              </a:spcAft>
              <a:buNone/>
            </a:pPr>
            <a:endParaRPr lang="cy-GB" i="1" noProof="0" dirty="0"/>
          </a:p>
          <a:p>
            <a:pPr marL="171450" lvl="0" indent="-171450" algn="l" rtl="0">
              <a:spcBef>
                <a:spcPts val="0"/>
              </a:spcBef>
              <a:spcAft>
                <a:spcPts val="0"/>
              </a:spcAft>
              <a:buFont typeface="Arial" panose="020B0604020202020204" pitchFamily="34" charset="0"/>
              <a:buChar char="•"/>
            </a:pPr>
            <a:r>
              <a:rPr lang="cy-GB" i="1" noProof="0" dirty="0">
                <a:solidFill>
                  <a:srgbClr val="000000"/>
                </a:solidFill>
              </a:rPr>
              <a:t>Sut rydych chi’n gwybod p’un a yw eich syniadau yn llwyddiannus?</a:t>
            </a:r>
          </a:p>
          <a:p>
            <a:pPr marL="171450" lvl="0" indent="-171450" algn="l" rtl="0">
              <a:spcBef>
                <a:spcPts val="0"/>
              </a:spcBef>
              <a:spcAft>
                <a:spcPts val="0"/>
              </a:spcAft>
              <a:buClr>
                <a:schemeClr val="dk1"/>
              </a:buClr>
              <a:buSzPts val="1100"/>
              <a:buFont typeface="Arial" panose="020B0604020202020204" pitchFamily="34" charset="0"/>
              <a:buChar char="•"/>
            </a:pPr>
            <a:endParaRPr lang="cy-GB" noProof="0" dirty="0"/>
          </a:p>
        </p:txBody>
      </p:sp>
      <p:sp>
        <p:nvSpPr>
          <p:cNvPr id="4" name="Slide Number Placeholder 3">
            <a:extLst>
              <a:ext uri="{FF2B5EF4-FFF2-40B4-BE49-F238E27FC236}">
                <a16:creationId xmlns:a16="http://schemas.microsoft.com/office/drawing/2014/main" id="{4E9C078B-4DC9-1DAE-54CA-48ECCFA02F1F}"/>
              </a:ext>
            </a:extLst>
          </p:cNvPr>
          <p:cNvSpPr>
            <a:spLocks noGrp="1"/>
          </p:cNvSpPr>
          <p:nvPr>
            <p:ph type="sldNum" sz="quarter" idx="5"/>
          </p:nvPr>
        </p:nvSpPr>
        <p:spPr/>
        <p:txBody>
          <a:bodyPr/>
          <a:lstStyle/>
          <a:p>
            <a:fld id="{C507AAB2-0019-4156-B2C5-EBC3259D852C}" type="slidenum">
              <a:rPr lang="en-GB" smtClean="0"/>
              <a:t>13</a:t>
            </a:fld>
            <a:endParaRPr lang="en-GB"/>
          </a:p>
        </p:txBody>
      </p:sp>
    </p:spTree>
    <p:extLst>
      <p:ext uri="{BB962C8B-B14F-4D97-AF65-F5344CB8AC3E}">
        <p14:creationId xmlns:p14="http://schemas.microsoft.com/office/powerpoint/2010/main" val="1305145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cy-GB" b="1" noProof="0" dirty="0"/>
              <a:t>Nodiadau’r Athro</a:t>
            </a:r>
            <a:endParaRPr lang="cy-GB" noProof="0" dirty="0"/>
          </a:p>
          <a:p>
            <a:pPr marL="0" lvl="0" indent="0" algn="l" rtl="0">
              <a:spcBef>
                <a:spcPts val="0"/>
              </a:spcBef>
              <a:spcAft>
                <a:spcPts val="0"/>
              </a:spcAft>
              <a:buNone/>
            </a:pPr>
            <a:endParaRPr lang="cy-GB" noProof="0" dirty="0"/>
          </a:p>
          <a:p>
            <a:pPr marL="0" lvl="0" indent="0" algn="l" rtl="0">
              <a:spcBef>
                <a:spcPts val="0"/>
              </a:spcBef>
              <a:spcAft>
                <a:spcPts val="0"/>
              </a:spcAft>
              <a:buNone/>
            </a:pPr>
            <a:r>
              <a:rPr lang="cy-GB" noProof="0" dirty="0"/>
              <a:t>Gan y bydd plant wedi meddwl am enw a logo eu cwmni erbyn hyn, </a:t>
            </a:r>
            <a:r>
              <a:rPr lang="cy-GB" noProof="0" dirty="0" err="1"/>
              <a:t>gallant</a:t>
            </a:r>
            <a:r>
              <a:rPr lang="cy-GB" noProof="0" dirty="0"/>
              <a:t> brofi’r rheiny ar ddarpar gwsmeriaid. Rhowch arweiniad iddynt i baratoi eu hymchwil i’r farchnad gan ddefnyddio’u llyfr gwaith a’r templed a ddarparwyd, os yw hynny’n helpu.</a:t>
            </a:r>
          </a:p>
          <a:p>
            <a:pPr marL="0" lvl="0" indent="0" algn="l" rtl="0">
              <a:spcBef>
                <a:spcPts val="0"/>
              </a:spcBef>
              <a:spcAft>
                <a:spcPts val="0"/>
              </a:spcAft>
              <a:buNone/>
            </a:pPr>
            <a:endParaRPr lang="cy-GB" noProof="0" dirty="0"/>
          </a:p>
          <a:p>
            <a:pPr marL="0" lvl="0" indent="0" algn="l" rtl="0">
              <a:spcBef>
                <a:spcPts val="0"/>
              </a:spcBef>
              <a:spcAft>
                <a:spcPts val="0"/>
              </a:spcAft>
              <a:buNone/>
            </a:pPr>
            <a:r>
              <a:rPr lang="cy-GB" b="1" noProof="0" dirty="0"/>
              <a:t>Sgiliau Hanfodol </a:t>
            </a:r>
            <a:r>
              <a:rPr lang="cy-GB" b="1" noProof="0" dirty="0" err="1"/>
              <a:t>Skills</a:t>
            </a:r>
            <a:r>
              <a:rPr lang="cy-GB" b="1" noProof="0" dirty="0"/>
              <a:t> </a:t>
            </a:r>
            <a:r>
              <a:rPr lang="cy-GB" b="1" noProof="0" dirty="0" err="1"/>
              <a:t>Builder</a:t>
            </a:r>
            <a:endParaRPr lang="cy-GB" b="1" noProof="0" dirty="0"/>
          </a:p>
          <a:p>
            <a:pPr marL="0" lvl="0" indent="0" algn="l" rtl="0">
              <a:spcBef>
                <a:spcPts val="0"/>
              </a:spcBef>
              <a:spcAft>
                <a:spcPts val="0"/>
              </a:spcAft>
              <a:buNone/>
            </a:pPr>
            <a:r>
              <a:rPr lang="cy-GB" i="1" noProof="0" dirty="0"/>
              <a:t>Datrys Problemau </a:t>
            </a:r>
            <a:r>
              <a:rPr lang="cy-GB" i="1" noProof="0" dirty="0">
                <a:hlinkClick r:id="rId3"/>
              </a:rPr>
              <a:t>–</a:t>
            </a:r>
            <a:r>
              <a:rPr lang="cy-GB" i="1" noProof="0" dirty="0"/>
              <a:t> </a:t>
            </a:r>
            <a:r>
              <a:rPr lang="cy-GB" i="1" u="sng" noProof="0" dirty="0">
                <a:solidFill>
                  <a:schemeClr val="hlink"/>
                </a:solidFill>
                <a:hlinkClick r:id="rId3"/>
              </a:rPr>
              <a:t>Cam 3: Rwy’n cwblhau tasgau trwy ddarganfod gwybodaeth rwy’ ei hangen fy hun.</a:t>
            </a:r>
            <a:endParaRPr lang="cy-GB" i="1" noProof="0" dirty="0"/>
          </a:p>
          <a:p>
            <a:pPr marL="0" lvl="0" indent="0" algn="l" rtl="0">
              <a:spcBef>
                <a:spcPts val="0"/>
              </a:spcBef>
              <a:spcAft>
                <a:spcPts val="0"/>
              </a:spcAft>
              <a:buClr>
                <a:schemeClr val="dk1"/>
              </a:buClr>
              <a:buSzPts val="1100"/>
              <a:buFont typeface="Arial"/>
              <a:buNone/>
            </a:pPr>
            <a:r>
              <a:rPr lang="cy-GB" noProof="0" dirty="0"/>
              <a:t>I ymgorffori’r sgil hanfodol, gofynnwch y cwestiwn myfyriol canlynol wrth drafod y sleid hon:</a:t>
            </a:r>
          </a:p>
          <a:p>
            <a:pPr marL="0" lvl="0" indent="0" algn="l" rtl="0">
              <a:spcBef>
                <a:spcPts val="0"/>
              </a:spcBef>
              <a:spcAft>
                <a:spcPts val="0"/>
              </a:spcAft>
              <a:buClr>
                <a:schemeClr val="dk1"/>
              </a:buClr>
              <a:buSzPts val="1100"/>
              <a:buFont typeface="Arial"/>
              <a:buNone/>
            </a:pPr>
            <a:endParaRPr lang="cy-GB" noProof="0" dirty="0"/>
          </a:p>
          <a:p>
            <a:pPr marL="171450" lvl="0" indent="-171450" algn="l" rtl="0">
              <a:spcBef>
                <a:spcPts val="0"/>
              </a:spcBef>
              <a:spcAft>
                <a:spcPts val="0"/>
              </a:spcAft>
              <a:buClr>
                <a:schemeClr val="dk1"/>
              </a:buClr>
              <a:buSzPts val="1100"/>
              <a:buFont typeface="Arial" panose="020B0604020202020204" pitchFamily="34" charset="0"/>
              <a:buChar char="•"/>
            </a:pPr>
            <a:r>
              <a:rPr lang="cy-GB" i="1" noProof="0" dirty="0"/>
              <a:t>Sut rydyn ni’n gwybod pa wybodaeth sydd ei hangen arnon ni?</a:t>
            </a:r>
          </a:p>
          <a:p>
            <a:pPr marL="0" lvl="0" indent="0" algn="l" rtl="0">
              <a:spcBef>
                <a:spcPts val="0"/>
              </a:spcBef>
              <a:spcAft>
                <a:spcPts val="0"/>
              </a:spcAft>
              <a:buClr>
                <a:schemeClr val="dk1"/>
              </a:buClr>
              <a:buSzPts val="1100"/>
              <a:buFont typeface="Arial"/>
              <a:buNone/>
            </a:pPr>
            <a:endParaRPr lang="cy-GB" noProof="0" dirty="0"/>
          </a:p>
          <a:p>
            <a:pPr marL="0" lvl="0" indent="0" algn="l" rtl="0">
              <a:spcBef>
                <a:spcPts val="0"/>
              </a:spcBef>
              <a:spcAft>
                <a:spcPts val="0"/>
              </a:spcAft>
              <a:buNone/>
            </a:pPr>
            <a:r>
              <a:rPr lang="cy-GB" i="1" noProof="0" dirty="0"/>
              <a:t>Creadigrwydd </a:t>
            </a:r>
            <a:r>
              <a:rPr lang="cy-GB" i="1" noProof="0" dirty="0">
                <a:hlinkClick r:id="rId4"/>
              </a:rPr>
              <a:t>–</a:t>
            </a:r>
            <a:r>
              <a:rPr lang="cy-GB" i="1" noProof="0" dirty="0"/>
              <a:t> </a:t>
            </a:r>
            <a:r>
              <a:rPr lang="cy-GB" i="1" u="sng" noProof="0" dirty="0">
                <a:solidFill>
                  <a:schemeClr val="hlink"/>
                </a:solidFill>
                <a:hlinkClick r:id="rId4"/>
              </a:rPr>
              <a:t>Cam 3: Rwy’n cynhyrchu syniadau pan rwy’ wedi cael briff clir</a:t>
            </a:r>
            <a:endParaRPr lang="cy-GB" noProof="0" dirty="0"/>
          </a:p>
          <a:p>
            <a:pPr marL="0" lvl="0" indent="0" algn="l" rtl="0">
              <a:spcBef>
                <a:spcPts val="0"/>
              </a:spcBef>
              <a:spcAft>
                <a:spcPts val="0"/>
              </a:spcAft>
              <a:buNone/>
            </a:pPr>
            <a:r>
              <a:rPr lang="cy-GB" noProof="0" dirty="0"/>
              <a:t>I ymgorffori’r sgil hanfodol, gofynnwch y cwestiwn myfyriol canlynol wrth drafod y sleid hon:</a:t>
            </a:r>
          </a:p>
          <a:p>
            <a:pPr marL="0" lvl="0" indent="0" algn="l" rtl="0">
              <a:spcBef>
                <a:spcPts val="0"/>
              </a:spcBef>
              <a:spcAft>
                <a:spcPts val="0"/>
              </a:spcAft>
              <a:buNone/>
            </a:pPr>
            <a:endParaRPr lang="cy-GB" i="1" noProof="0" dirty="0"/>
          </a:p>
          <a:p>
            <a:pPr marL="171450" lvl="0" indent="-171450" algn="l" rtl="0">
              <a:spcBef>
                <a:spcPts val="0"/>
              </a:spcBef>
              <a:spcAft>
                <a:spcPts val="0"/>
              </a:spcAft>
              <a:buFont typeface="Arial" panose="020B0604020202020204" pitchFamily="34" charset="0"/>
              <a:buChar char="•"/>
            </a:pPr>
            <a:r>
              <a:rPr lang="cy-GB" i="1" noProof="0" dirty="0"/>
              <a:t>Beth yw rhai o’r cwestiynau allweddol dylech chi eu cynnwys am eich syniadau?</a:t>
            </a:r>
          </a:p>
          <a:p>
            <a:endParaRPr lang="cy-GB" noProof="0" dirty="0"/>
          </a:p>
        </p:txBody>
      </p:sp>
      <p:sp>
        <p:nvSpPr>
          <p:cNvPr id="4" name="Slide Number Placeholder 3"/>
          <p:cNvSpPr>
            <a:spLocks noGrp="1"/>
          </p:cNvSpPr>
          <p:nvPr>
            <p:ph type="sldNum" sz="quarter" idx="5"/>
          </p:nvPr>
        </p:nvSpPr>
        <p:spPr/>
        <p:txBody>
          <a:bodyPr/>
          <a:lstStyle/>
          <a:p>
            <a:fld id="{C507AAB2-0019-4156-B2C5-EBC3259D852C}" type="slidenum">
              <a:rPr lang="en-GB" smtClean="0"/>
              <a:t>14</a:t>
            </a:fld>
            <a:endParaRPr lang="en-GB"/>
          </a:p>
        </p:txBody>
      </p:sp>
    </p:spTree>
    <p:extLst>
      <p:ext uri="{BB962C8B-B14F-4D97-AF65-F5344CB8AC3E}">
        <p14:creationId xmlns:p14="http://schemas.microsoft.com/office/powerpoint/2010/main" val="2376070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b="1" noProof="0" dirty="0"/>
              <a:t>Nodiadau’r Athro</a:t>
            </a:r>
          </a:p>
          <a:p>
            <a:endParaRPr lang="cy-GB" b="1" noProof="0" dirty="0"/>
          </a:p>
          <a:p>
            <a:r>
              <a:rPr lang="cy-GB" b="0" noProof="0" dirty="0"/>
              <a:t>Mae’r sleid hon yn atgoffa’r disgyblion beth maen nhw wedi'i gyflawni ddiwedd Wythnos 1!</a:t>
            </a:r>
          </a:p>
        </p:txBody>
      </p:sp>
      <p:sp>
        <p:nvSpPr>
          <p:cNvPr id="4" name="Slide Number Placeholder 3"/>
          <p:cNvSpPr>
            <a:spLocks noGrp="1"/>
          </p:cNvSpPr>
          <p:nvPr>
            <p:ph type="sldNum" sz="quarter" idx="5"/>
          </p:nvPr>
        </p:nvSpPr>
        <p:spPr/>
        <p:txBody>
          <a:bodyPr/>
          <a:lstStyle/>
          <a:p>
            <a:fld id="{C507AAB2-0019-4156-B2C5-EBC3259D852C}" type="slidenum">
              <a:rPr lang="en-GB" smtClean="0"/>
              <a:t>15</a:t>
            </a:fld>
            <a:endParaRPr lang="en-GB"/>
          </a:p>
        </p:txBody>
      </p:sp>
    </p:spTree>
    <p:extLst>
      <p:ext uri="{BB962C8B-B14F-4D97-AF65-F5344CB8AC3E}">
        <p14:creationId xmlns:p14="http://schemas.microsoft.com/office/powerpoint/2010/main" val="3625296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cy-GB" b="1" noProof="0" dirty="0"/>
              <a:t>Nodiadau’r Athro</a:t>
            </a:r>
          </a:p>
          <a:p>
            <a:pPr marL="0" lvl="0" indent="0" algn="l" rtl="0">
              <a:spcBef>
                <a:spcPts val="0"/>
              </a:spcBef>
              <a:spcAft>
                <a:spcPts val="0"/>
              </a:spcAft>
              <a:buNone/>
            </a:pPr>
            <a:endParaRPr lang="cy-GB" b="1" u="none" noProof="0" dirty="0"/>
          </a:p>
          <a:p>
            <a:pPr marL="0" lvl="0" indent="0" algn="l" rtl="0">
              <a:spcBef>
                <a:spcPts val="0"/>
              </a:spcBef>
              <a:spcAft>
                <a:spcPts val="0"/>
              </a:spcAft>
              <a:buNone/>
            </a:pPr>
            <a:r>
              <a:rPr lang="cy-GB" b="1" u="none" noProof="0" dirty="0"/>
              <a:t>Gweithgaredd 1 (5 munud)</a:t>
            </a:r>
            <a:endParaRPr lang="cy-GB" u="none" noProof="0" dirty="0"/>
          </a:p>
          <a:p>
            <a:pPr marL="0" lvl="0" indent="0" algn="l" rtl="0">
              <a:spcBef>
                <a:spcPts val="0"/>
              </a:spcBef>
              <a:spcAft>
                <a:spcPts val="0"/>
              </a:spcAft>
              <a:buNone/>
            </a:pPr>
            <a:endParaRPr lang="cy-GB" b="1" u="none" noProof="0" dirty="0"/>
          </a:p>
          <a:p>
            <a:pPr marL="0" lvl="0" indent="0" algn="l" rtl="0">
              <a:spcBef>
                <a:spcPts val="0"/>
              </a:spcBef>
              <a:spcAft>
                <a:spcPts val="0"/>
              </a:spcAft>
              <a:buNone/>
            </a:pPr>
            <a:r>
              <a:rPr lang="cy-GB" b="0" u="none" noProof="0" dirty="0"/>
              <a:t>I’w rhoi ar ben ffordd, bwriad y gweithgaredd hwn yw eu galluogi i ddeall:</a:t>
            </a:r>
            <a:endParaRPr lang="cy-GB" u="none" noProof="0" dirty="0">
              <a:ea typeface="Calibri"/>
              <a:cs typeface="Calibri"/>
            </a:endParaRPr>
          </a:p>
          <a:p>
            <a:pPr marL="171450" lvl="0" indent="-171450" algn="l" rtl="0">
              <a:spcBef>
                <a:spcPts val="0"/>
              </a:spcBef>
              <a:spcAft>
                <a:spcPts val="0"/>
              </a:spcAft>
              <a:buFont typeface="Arial" panose="020B0604020202020204" pitchFamily="34" charset="0"/>
              <a:buChar char="•"/>
            </a:pPr>
            <a:r>
              <a:rPr lang="cy-GB" b="0" u="none" noProof="0" dirty="0"/>
              <a:t>Y gwahaniaeth rhwng cynnyrch a gwasanaeth.</a:t>
            </a:r>
            <a:endParaRPr lang="cy-GB" u="none" noProof="0" dirty="0"/>
          </a:p>
          <a:p>
            <a:pPr marL="171450" lvl="0" indent="-171450" algn="l" rtl="0">
              <a:spcBef>
                <a:spcPts val="0"/>
              </a:spcBef>
              <a:spcAft>
                <a:spcPts val="0"/>
              </a:spcAft>
              <a:buFont typeface="Arial" panose="020B0604020202020204" pitchFamily="34" charset="0"/>
              <a:buChar char="•"/>
            </a:pPr>
            <a:r>
              <a:rPr lang="cy-GB" b="0" u="none" noProof="0" dirty="0"/>
              <a:t>Gwahanol fathau o gynhyrchion a gwasanaethau.</a:t>
            </a:r>
            <a:endParaRPr lang="cy-GB" u="none" noProof="0" dirty="0"/>
          </a:p>
          <a:p>
            <a:pPr marL="171450" lvl="0" indent="-171450" algn="l" rtl="0">
              <a:spcBef>
                <a:spcPts val="0"/>
              </a:spcBef>
              <a:spcAft>
                <a:spcPts val="0"/>
              </a:spcAft>
              <a:buFont typeface="Arial" panose="020B0604020202020204" pitchFamily="34" charset="0"/>
              <a:buChar char="•"/>
            </a:pPr>
            <a:r>
              <a:rPr lang="cy-GB" b="0" u="none" noProof="0" dirty="0"/>
              <a:t>Sut gallwn ni ystyried y daioni cymdeithasol mae ein syniadau yn ei gyflawni.</a:t>
            </a:r>
            <a:endParaRPr lang="cy-GB" u="none" noProof="0" dirty="0"/>
          </a:p>
          <a:p>
            <a:pPr marL="171450" lvl="0" indent="-171450" algn="l" rtl="0">
              <a:spcBef>
                <a:spcPts val="0"/>
              </a:spcBef>
              <a:spcAft>
                <a:spcPts val="0"/>
              </a:spcAft>
              <a:buFont typeface="Arial" panose="020B0604020202020204" pitchFamily="34" charset="0"/>
              <a:buChar char="•"/>
            </a:pPr>
            <a:r>
              <a:rPr lang="cy-GB" b="0" u="none" noProof="0" dirty="0"/>
              <a:t>Beth rydyn ni’n ei olygu wrth </a:t>
            </a:r>
            <a:r>
              <a:rPr lang="cy-GB" dirty="0"/>
              <a:t>gynaliadwy</a:t>
            </a:r>
            <a:r>
              <a:rPr lang="cy-GB" b="0" u="none" noProof="0" dirty="0"/>
              <a:t> ac a yw ein syniadau yn gynaliadwy.</a:t>
            </a:r>
            <a:endParaRPr lang="cy-GB" b="0" u="none" noProof="0" dirty="0">
              <a:ea typeface="Calibri"/>
              <a:cs typeface="Calibri"/>
            </a:endParaRPr>
          </a:p>
          <a:p>
            <a:pPr marL="0" lvl="0" indent="0" algn="l" rtl="0">
              <a:spcBef>
                <a:spcPts val="0"/>
              </a:spcBef>
              <a:spcAft>
                <a:spcPts val="0"/>
              </a:spcAft>
              <a:buFont typeface="Arial" panose="020B0604020202020204" pitchFamily="34" charset="0"/>
              <a:buNone/>
            </a:pPr>
            <a:endParaRPr lang="cy-GB" b="0" u="none" noProof="0" dirty="0"/>
          </a:p>
          <a:p>
            <a:pPr marL="0" lvl="0" indent="0" algn="l" rtl="0">
              <a:spcBef>
                <a:spcPts val="0"/>
              </a:spcBef>
              <a:spcAft>
                <a:spcPts val="0"/>
              </a:spcAft>
              <a:buFont typeface="Arial" panose="020B0604020202020204" pitchFamily="34" charset="0"/>
              <a:buNone/>
            </a:pPr>
            <a:r>
              <a:rPr lang="cy-GB" b="0" u="none" noProof="0" dirty="0"/>
              <a:t>Mae’r sleid nesaf yn archwilio beth rydyn ni’n ei olygu wrth ‘cynaliadwyedd’ mewn cyd-destun busnes.</a:t>
            </a:r>
          </a:p>
          <a:p>
            <a:pPr marL="0" lvl="0" indent="0" algn="l" rtl="0">
              <a:spcBef>
                <a:spcPts val="0"/>
              </a:spcBef>
              <a:spcAft>
                <a:spcPts val="0"/>
              </a:spcAft>
              <a:buFont typeface="Arial" panose="020B0604020202020204" pitchFamily="34" charset="0"/>
              <a:buNone/>
            </a:pPr>
            <a:endParaRPr lang="cy-GB" b="0" u="none" noProof="0" dirty="0"/>
          </a:p>
          <a:p>
            <a:r>
              <a:rPr lang="cy-GB" b="1" noProof="0" dirty="0"/>
              <a:t>Sgiliau Hanfodol</a:t>
            </a:r>
            <a:r>
              <a:rPr lang="cy-GB" b="1" dirty="0"/>
              <a:t> </a:t>
            </a:r>
            <a:r>
              <a:rPr lang="cy-GB" b="1" dirty="0" err="1"/>
              <a:t>Skills</a:t>
            </a:r>
            <a:r>
              <a:rPr lang="cy-GB" b="1" dirty="0"/>
              <a:t> </a:t>
            </a:r>
            <a:r>
              <a:rPr lang="cy-GB" b="1" dirty="0" err="1"/>
              <a:t>Builder</a:t>
            </a:r>
            <a:endParaRPr lang="cy-GB" b="1" noProof="0" dirty="0" err="1">
              <a:ea typeface="Calibri"/>
              <a:cs typeface="Calibri"/>
            </a:endParaRPr>
          </a:p>
          <a:p>
            <a:pPr marL="0" lvl="0" indent="0" algn="l" rtl="0">
              <a:spcBef>
                <a:spcPts val="0"/>
              </a:spcBef>
              <a:spcAft>
                <a:spcPts val="0"/>
              </a:spcAft>
              <a:buNone/>
            </a:pPr>
            <a:r>
              <a:rPr lang="cy-GB" i="1" noProof="0" dirty="0"/>
              <a:t>Gwrando - </a:t>
            </a:r>
            <a:r>
              <a:rPr lang="cy-GB" i="1" u="sng" noProof="0" dirty="0">
                <a:solidFill>
                  <a:schemeClr val="hlink"/>
                </a:solidFill>
                <a:hlinkClick r:id="rId3"/>
              </a:rPr>
              <a:t>Cam 5: Rwy’n gwrando ar bobl eraill ac yn cofnodi gwybodaeth bwysig wrth i fi wneud</a:t>
            </a:r>
            <a:endParaRPr lang="cy-GB" noProof="0" dirty="0"/>
          </a:p>
          <a:p>
            <a:r>
              <a:rPr lang="cy-GB" noProof="0" dirty="0"/>
              <a:t>Gwrando yw sgil derbyn, cadw a phrosesu gwybodaeth. Anogwch fyfyrwyr trwy gydol yr her i ddefnyddio eu llyfr gwaith a chofnodi nodiadau a syniadau perthnasol wrth iddynt wrando. Bydd hyn yn eu helpu pan fyddant yn meddwl am eu cynnyrch neu wasanaeth, a gallent gasglu gwybodaeth o’r enghreifftiau gwych ar y sleidiau.</a:t>
            </a:r>
            <a:r>
              <a:rPr lang="cy-GB" dirty="0"/>
              <a:t> </a:t>
            </a:r>
            <a:endParaRPr lang="cy-GB" noProof="0" dirty="0">
              <a:ea typeface="Calibri"/>
              <a:cs typeface="Calibri"/>
            </a:endParaRPr>
          </a:p>
          <a:p>
            <a:pPr marL="0" lvl="0" indent="0" algn="l" rtl="0">
              <a:spcBef>
                <a:spcPts val="0"/>
              </a:spcBef>
              <a:spcAft>
                <a:spcPts val="0"/>
              </a:spcAft>
              <a:buNone/>
            </a:pPr>
            <a:endParaRPr lang="cy-GB" u="none" noProof="0" dirty="0"/>
          </a:p>
          <a:p>
            <a:pPr marL="0" lvl="0" indent="0" algn="l" rtl="0">
              <a:spcBef>
                <a:spcPts val="0"/>
              </a:spcBef>
              <a:spcAft>
                <a:spcPts val="0"/>
              </a:spcAft>
              <a:buSzPts val="1100"/>
              <a:buNone/>
            </a:pPr>
            <a:r>
              <a:rPr lang="cy-GB" noProof="0" dirty="0"/>
              <a:t>I ymgorffori’r sgil hanfodol, cynigiwch yr awgrym canlynol wrth drafod y sleid hon:</a:t>
            </a:r>
          </a:p>
          <a:p>
            <a:pPr marL="0" lvl="0" indent="0" algn="l" rtl="0">
              <a:spcBef>
                <a:spcPts val="0"/>
              </a:spcBef>
              <a:spcAft>
                <a:spcPts val="0"/>
              </a:spcAft>
              <a:buSzPts val="1100"/>
              <a:buNone/>
            </a:pPr>
            <a:endParaRPr lang="cy-GB" noProof="0" dirty="0"/>
          </a:p>
          <a:p>
            <a:pPr marL="171450" lvl="0" indent="-171450" algn="l" rtl="0">
              <a:spcBef>
                <a:spcPts val="0"/>
              </a:spcBef>
              <a:spcAft>
                <a:spcPts val="0"/>
              </a:spcAft>
              <a:buSzPts val="1100"/>
              <a:buFont typeface="Arial" panose="020B0604020202020204" pitchFamily="34" charset="0"/>
              <a:buChar char="•"/>
            </a:pPr>
            <a:r>
              <a:rPr lang="cy-GB" i="1" noProof="0" dirty="0"/>
              <a:t>Wrth wrando, gall ysgrifennu gwybodaeth allweddol yn eich llyfr gwaith eich helpu chi wrth greu eich syniadau.</a:t>
            </a:r>
            <a:endParaRPr lang="cy-GB" i="1" u="sng" noProof="0" dirty="0"/>
          </a:p>
          <a:p>
            <a:endParaRPr lang="cy-GB" noProof="0" dirty="0"/>
          </a:p>
        </p:txBody>
      </p:sp>
      <p:sp>
        <p:nvSpPr>
          <p:cNvPr id="4" name="Slide Number Placeholder 3"/>
          <p:cNvSpPr>
            <a:spLocks noGrp="1"/>
          </p:cNvSpPr>
          <p:nvPr>
            <p:ph type="sldNum" sz="quarter" idx="5"/>
          </p:nvPr>
        </p:nvSpPr>
        <p:spPr/>
        <p:txBody>
          <a:bodyPr/>
          <a:lstStyle/>
          <a:p>
            <a:fld id="{C507AAB2-0019-4156-B2C5-EBC3259D852C}" type="slidenum">
              <a:rPr lang="en-GB" smtClean="0"/>
              <a:t>2</a:t>
            </a:fld>
            <a:endParaRPr lang="en-GB"/>
          </a:p>
        </p:txBody>
      </p:sp>
    </p:spTree>
    <p:extLst>
      <p:ext uri="{BB962C8B-B14F-4D97-AF65-F5344CB8AC3E}">
        <p14:creationId xmlns:p14="http://schemas.microsoft.com/office/powerpoint/2010/main" val="2237138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cy-GB" sz="1200" b="1" noProof="0" dirty="0">
                <a:latin typeface="Arial"/>
                <a:ea typeface="Arial"/>
                <a:cs typeface="Arial"/>
                <a:sym typeface="Arial"/>
              </a:rPr>
              <a:t>Nodiadau’r Athro</a:t>
            </a:r>
          </a:p>
          <a:p>
            <a:pPr marL="0" lvl="0" indent="0" algn="l" rtl="0">
              <a:spcBef>
                <a:spcPts val="0"/>
              </a:spcBef>
              <a:spcAft>
                <a:spcPts val="0"/>
              </a:spcAft>
              <a:buSzPts val="1100"/>
              <a:buFont typeface="Arial" panose="020B0604020202020204" pitchFamily="34" charset="0"/>
              <a:buNone/>
            </a:pPr>
            <a:endParaRPr lang="cy-GB" noProof="0" dirty="0"/>
          </a:p>
          <a:p>
            <a:pPr marL="0" lvl="0" indent="0" algn="l" rtl="0">
              <a:spcBef>
                <a:spcPts val="0"/>
              </a:spcBef>
              <a:spcAft>
                <a:spcPts val="0"/>
              </a:spcAft>
              <a:buSzPts val="1100"/>
              <a:buFont typeface="Arial" panose="020B0604020202020204" pitchFamily="34" charset="0"/>
              <a:buNone/>
            </a:pPr>
            <a:r>
              <a:rPr lang="cy-GB" b="1" noProof="0" dirty="0"/>
              <a:t>Gweithgaredd 1 Parhad…</a:t>
            </a:r>
          </a:p>
          <a:p>
            <a:pPr marL="0" marR="0" lvl="0" indent="0" algn="l" rtl="0">
              <a:lnSpc>
                <a:spcPct val="100000"/>
              </a:lnSpc>
              <a:spcBef>
                <a:spcPts val="0"/>
              </a:spcBef>
              <a:spcAft>
                <a:spcPts val="0"/>
              </a:spcAft>
              <a:buClr>
                <a:schemeClr val="dk1"/>
              </a:buClr>
              <a:buSzPts val="1200"/>
              <a:buFont typeface="Arial"/>
              <a:buNone/>
            </a:pPr>
            <a:endParaRPr lang="cy-GB" sz="1200" noProof="0" dirty="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panose="020B0604020202020204" pitchFamily="34" charset="0"/>
              <a:buNone/>
            </a:pPr>
            <a:r>
              <a:rPr lang="cy-GB" sz="1200" noProof="0" dirty="0">
                <a:latin typeface="Arial"/>
                <a:ea typeface="Arial"/>
                <a:cs typeface="Arial"/>
                <a:sym typeface="Arial"/>
              </a:rPr>
              <a:t>Mae’n rhaid i bob busnes, bach a mawr, feddwl am y ffordd maen nhw’n creu cynnyrch neu’n gwerthu gwasanaeth ac a yw’n gynaliadwy. Nid dim ond faint o arian gallan nhw ei wneud (elw) sy’n cyfrif.</a:t>
            </a:r>
          </a:p>
          <a:p>
            <a:pPr marL="0" marR="0" lvl="0" indent="0" algn="l" rtl="0">
              <a:lnSpc>
                <a:spcPct val="100000"/>
              </a:lnSpc>
              <a:spcBef>
                <a:spcPts val="0"/>
              </a:spcBef>
              <a:spcAft>
                <a:spcPts val="0"/>
              </a:spcAft>
              <a:buClr>
                <a:schemeClr val="dk1"/>
              </a:buClr>
              <a:buSzPts val="1200"/>
              <a:buFont typeface="Arial" panose="020B0604020202020204" pitchFamily="34" charset="0"/>
              <a:buNone/>
            </a:pPr>
            <a:endParaRPr lang="cy-GB" sz="1200" noProof="0"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200"/>
              <a:buFont typeface="Arial" panose="020B0604020202020204" pitchFamily="34" charset="0"/>
              <a:buChar char="•"/>
            </a:pPr>
            <a:r>
              <a:rPr lang="cy-GB" sz="1200" noProof="0" dirty="0">
                <a:solidFill>
                  <a:srgbClr val="000000"/>
                </a:solidFill>
                <a:latin typeface="Arial"/>
                <a:ea typeface="Arial"/>
                <a:cs typeface="Arial"/>
                <a:sym typeface="Arial"/>
              </a:rPr>
              <a:t>Er bod elw yn agwedd bwysig ar redeg busnes, oherwydd bydd yn caniatáu i chi dyfu os byddwch chi’n buddsoddi’r arian yn iawn, mae agweddau allweddol eraill i’w hystyried.</a:t>
            </a:r>
          </a:p>
          <a:p>
            <a:pPr marL="171450" indent="-171450">
              <a:buClr>
                <a:schemeClr val="dk1"/>
              </a:buClr>
              <a:buSzPts val="1200"/>
              <a:buFont typeface="Arial" panose="020B0604020202020204" pitchFamily="34" charset="0"/>
              <a:buChar char="•"/>
            </a:pPr>
            <a:r>
              <a:rPr lang="cy-GB" noProof="0" dirty="0"/>
              <a:t>Yng nghanol y 1990au, cynhyrchodd John </a:t>
            </a:r>
            <a:r>
              <a:rPr lang="cy-GB" noProof="0" dirty="0" err="1"/>
              <a:t>Elkington</a:t>
            </a:r>
            <a:r>
              <a:rPr lang="cy-GB" noProof="0" dirty="0"/>
              <a:t> ffordd newydd o fesur canlyniadau busnes—y ‘sylfaen driphlyg’. </a:t>
            </a:r>
            <a:r>
              <a:rPr lang="cy-GB" dirty="0"/>
              <a:t>Gan fynd</a:t>
            </a:r>
            <a:r>
              <a:rPr lang="cy-GB" noProof="0" dirty="0"/>
              <a:t> y tu hwnt i elw, mae hyn yn cynnwys effeithiau amgylcheddol a chymdeithasol. Yr enw arno weithiau yw </a:t>
            </a:r>
            <a:r>
              <a:rPr lang="cy-GB" b="1" noProof="0" dirty="0"/>
              <a:t>"Pobl, Planed, Elw".</a:t>
            </a:r>
          </a:p>
          <a:p>
            <a:pPr marL="171450" lvl="0" indent="-171450" algn="l" rtl="0">
              <a:lnSpc>
                <a:spcPct val="100000"/>
              </a:lnSpc>
              <a:spcBef>
                <a:spcPts val="0"/>
              </a:spcBef>
              <a:spcAft>
                <a:spcPts val="0"/>
              </a:spcAft>
              <a:buSzPts val="1400"/>
              <a:buFont typeface="Arial" panose="020B0604020202020204" pitchFamily="34" charset="0"/>
              <a:buChar char="•"/>
            </a:pPr>
            <a:r>
              <a:rPr lang="cy-GB" noProof="0" dirty="0"/>
              <a:t>Un ffordd gallai busnes yr Her </a:t>
            </a:r>
            <a:r>
              <a:rPr lang="cy-GB" noProof="0" dirty="0" err="1"/>
              <a:t>Bumpunt</a:t>
            </a:r>
            <a:r>
              <a:rPr lang="cy-GB" noProof="0" dirty="0"/>
              <a:t> gyflawni hyn yw trwy dreulio amser yn ymchwilio i gyflenwyr sy’n gweithredu mor gynaliadwy â phosibl. Ffordd arall fyddai gwneud yn siŵr eu bod yn defnyddio pecynnu ecogyfeillgar i leihau'r defnydd ar blastig a gwastraff nad yw’n fioddiraddadwy.</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cy-GB" sz="1200" noProof="0" dirty="0"/>
              <a:t>Gallwch ddweud wrth y disgyblion y bydd angen iddynt feddwl am yr holl bethau hyn pan fyddant yn dechrau cynllunio yn Wythnos 1. Gallwch eu cyfeirio at y daflen ‘Awgrymiadau Gorau ar gyfer Cynaliadwyedd’</a:t>
            </a:r>
            <a:r>
              <a:rPr lang="cy-GB" noProof="0" dirty="0"/>
              <a:t>.</a:t>
            </a:r>
          </a:p>
          <a:p>
            <a:pPr marL="0" lvl="0" indent="0" algn="l" rtl="0">
              <a:spcBef>
                <a:spcPts val="0"/>
              </a:spcBef>
              <a:spcAft>
                <a:spcPts val="0"/>
              </a:spcAft>
              <a:buNone/>
            </a:pPr>
            <a:endParaRPr lang="cy-GB" u="none" noProof="0" dirty="0"/>
          </a:p>
          <a:p>
            <a:pPr marL="0" lvl="0" indent="0" algn="l" rtl="0">
              <a:spcBef>
                <a:spcPts val="0"/>
              </a:spcBef>
              <a:spcAft>
                <a:spcPts val="0"/>
              </a:spcAft>
              <a:buNone/>
            </a:pPr>
            <a:r>
              <a:rPr lang="cy-GB" b="1" noProof="0" dirty="0"/>
              <a:t>Adeiladwr Sgiliau – Sgiliau Hanfodol</a:t>
            </a:r>
          </a:p>
          <a:p>
            <a:pPr marL="0" lvl="0" indent="0" algn="l" rtl="0">
              <a:spcBef>
                <a:spcPts val="0"/>
              </a:spcBef>
              <a:spcAft>
                <a:spcPts val="0"/>
              </a:spcAft>
              <a:buClr>
                <a:schemeClr val="dk1"/>
              </a:buClr>
              <a:buFont typeface="Arial"/>
              <a:buNone/>
            </a:pPr>
            <a:r>
              <a:rPr lang="cy-GB" i="1" noProof="0" dirty="0"/>
              <a:t>Gwrando - </a:t>
            </a:r>
            <a:r>
              <a:rPr lang="cy-GB" i="1" u="sng" noProof="0" dirty="0">
                <a:solidFill>
                  <a:schemeClr val="hlink"/>
                </a:solidFill>
                <a:hlinkClick r:id="rId3"/>
              </a:rPr>
              <a:t>Cam 5: Rwy’n gwrando ar bobl eraill ac yn cofnodi gwybodaeth bwysig wrth i mi wneud</a:t>
            </a:r>
            <a:endParaRPr lang="cy-GB" b="1" noProof="0" dirty="0"/>
          </a:p>
          <a:p>
            <a:pPr marL="0" lvl="0" indent="0" algn="l" rtl="0">
              <a:spcBef>
                <a:spcPts val="0"/>
              </a:spcBef>
              <a:spcAft>
                <a:spcPts val="0"/>
              </a:spcAft>
              <a:buSzPts val="1100"/>
              <a:buNone/>
            </a:pPr>
            <a:r>
              <a:rPr lang="cy-GB" noProof="0" dirty="0"/>
              <a:t>I ymgorffori’r sgil hanfodol, gofynnwch y cwestiwn myfyriol canlynol wrth drafod y sleid hon:</a:t>
            </a:r>
          </a:p>
          <a:p>
            <a:pPr marL="0" lvl="0" indent="0" algn="l" rtl="0">
              <a:spcBef>
                <a:spcPts val="0"/>
              </a:spcBef>
              <a:spcAft>
                <a:spcPts val="0"/>
              </a:spcAft>
              <a:buSzPts val="1100"/>
              <a:buNone/>
            </a:pPr>
            <a:endParaRPr lang="cy-GB" noProof="0" dirty="0"/>
          </a:p>
          <a:p>
            <a:pPr marL="171450" lvl="0" indent="-171450" algn="l" rtl="0">
              <a:spcBef>
                <a:spcPts val="0"/>
              </a:spcBef>
              <a:spcAft>
                <a:spcPts val="0"/>
              </a:spcAft>
              <a:buSzPts val="1100"/>
              <a:buFont typeface="Arial" panose="020B0604020202020204" pitchFamily="34" charset="0"/>
              <a:buChar char="•"/>
            </a:pPr>
            <a:r>
              <a:rPr lang="cy-GB" i="1" noProof="0" dirty="0"/>
              <a:t>Pa wybodaeth fyddai’n ddefnyddiol ei hysgrifennu i lawr?</a:t>
            </a:r>
          </a:p>
          <a:p>
            <a:pPr marL="0" lvl="0" indent="0" algn="l" rtl="0">
              <a:spcBef>
                <a:spcPts val="0"/>
              </a:spcBef>
              <a:spcAft>
                <a:spcPts val="0"/>
              </a:spcAft>
              <a:buNone/>
            </a:pPr>
            <a:endParaRPr lang="cy-GB" u="none" noProof="0" dirty="0"/>
          </a:p>
          <a:p>
            <a:pPr marL="0" marR="0" lvl="0" indent="0" algn="l" rtl="0">
              <a:lnSpc>
                <a:spcPct val="100000"/>
              </a:lnSpc>
              <a:spcBef>
                <a:spcPts val="0"/>
              </a:spcBef>
              <a:spcAft>
                <a:spcPts val="0"/>
              </a:spcAft>
              <a:buClr>
                <a:schemeClr val="dk1"/>
              </a:buClr>
              <a:buSzPts val="1200"/>
              <a:buFont typeface="Arial"/>
              <a:buNone/>
            </a:pPr>
            <a:endParaRPr lang="cy-GB" b="1" noProof="0" dirty="0"/>
          </a:p>
          <a:p>
            <a:endParaRPr lang="cy-GB" noProof="0" dirty="0"/>
          </a:p>
        </p:txBody>
      </p:sp>
      <p:sp>
        <p:nvSpPr>
          <p:cNvPr id="4" name="Slide Number Placeholder 3"/>
          <p:cNvSpPr>
            <a:spLocks noGrp="1"/>
          </p:cNvSpPr>
          <p:nvPr>
            <p:ph type="sldNum" sz="quarter" idx="5"/>
          </p:nvPr>
        </p:nvSpPr>
        <p:spPr/>
        <p:txBody>
          <a:bodyPr/>
          <a:lstStyle/>
          <a:p>
            <a:fld id="{C507AAB2-0019-4156-B2C5-EBC3259D852C}" type="slidenum">
              <a:rPr lang="en-GB" smtClean="0"/>
              <a:t>3</a:t>
            </a:fld>
            <a:endParaRPr lang="en-GB"/>
          </a:p>
        </p:txBody>
      </p:sp>
    </p:spTree>
    <p:extLst>
      <p:ext uri="{BB962C8B-B14F-4D97-AF65-F5344CB8AC3E}">
        <p14:creationId xmlns:p14="http://schemas.microsoft.com/office/powerpoint/2010/main" val="518055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b="1" noProof="0" dirty="0"/>
              <a:t>Nodiadau’r Athro</a:t>
            </a:r>
          </a:p>
          <a:p>
            <a:endParaRPr lang="cy-GB"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cy-GB" b="1" noProof="0" dirty="0"/>
              <a:t>Gweithgaredd 1 Parhad…</a:t>
            </a:r>
          </a:p>
          <a:p>
            <a:endParaRPr lang="cy-GB" noProof="0" dirty="0"/>
          </a:p>
          <a:p>
            <a:r>
              <a:rPr lang="cy-GB" noProof="0" dirty="0"/>
              <a:t>Mae’r Nodau Datblygu Cynaliadwy, sy’n cael eu galw hefyd yn Nodau Byd-eang, yn agenda gyffredin i roi terfyn ar dlodi, brwydro anghydraddoldeb ac anghyfiawnder, ac amddiffyn y blaned. Cytunwyd arnynt yn 2015 gan bob gwlad o fewn y Cenhedloedd Unedig a bwriedir eu cwblhau erbyn 2030.</a:t>
            </a:r>
          </a:p>
          <a:p>
            <a:endParaRPr lang="cy-GB" noProof="0" dirty="0"/>
          </a:p>
          <a:p>
            <a:pPr marL="0" marR="0" lvl="0" indent="0" algn="l" rtl="0">
              <a:lnSpc>
                <a:spcPct val="100000"/>
              </a:lnSpc>
              <a:spcBef>
                <a:spcPts val="0"/>
              </a:spcBef>
              <a:spcAft>
                <a:spcPts val="0"/>
              </a:spcAft>
              <a:buClr>
                <a:schemeClr val="dk1"/>
              </a:buClr>
              <a:buSzPts val="1200"/>
              <a:buFont typeface="Arial" panose="020B0604020202020204" pitchFamily="34" charset="0"/>
              <a:buNone/>
            </a:pPr>
            <a:r>
              <a:rPr lang="cy-GB" b="1" noProof="0" dirty="0"/>
              <a:t>Os oes gan eich disgyblion ffocws clir ar gynaliadwyedd ar gyfer eu busnes Pumpunt, mae’n bosibl y bydd cyfle ganddynt i ennill y wobr am y ‘Gorau o ran Cynaliadwyedd’ yn y Gystadleuaeth Genedlaethol!</a:t>
            </a:r>
          </a:p>
          <a:p>
            <a:endParaRPr lang="cy-GB" noProof="0" dirty="0"/>
          </a:p>
        </p:txBody>
      </p:sp>
      <p:sp>
        <p:nvSpPr>
          <p:cNvPr id="4" name="Slide Number Placeholder 3"/>
          <p:cNvSpPr>
            <a:spLocks noGrp="1"/>
          </p:cNvSpPr>
          <p:nvPr>
            <p:ph type="sldNum" sz="quarter" idx="5"/>
          </p:nvPr>
        </p:nvSpPr>
        <p:spPr/>
        <p:txBody>
          <a:bodyPr/>
          <a:lstStyle/>
          <a:p>
            <a:fld id="{C507AAB2-0019-4156-B2C5-EBC3259D852C}" type="slidenum">
              <a:rPr lang="en-GB" smtClean="0"/>
              <a:t>4</a:t>
            </a:fld>
            <a:endParaRPr lang="en-GB"/>
          </a:p>
        </p:txBody>
      </p:sp>
    </p:spTree>
    <p:extLst>
      <p:ext uri="{BB962C8B-B14F-4D97-AF65-F5344CB8AC3E}">
        <p14:creationId xmlns:p14="http://schemas.microsoft.com/office/powerpoint/2010/main" val="3910445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20000"/>
              </a:lnSpc>
              <a:spcBef>
                <a:spcPts val="0"/>
              </a:spcBef>
              <a:spcAft>
                <a:spcPts val="0"/>
              </a:spcAft>
              <a:buNone/>
            </a:pPr>
            <a:r>
              <a:rPr lang="cy-GB" sz="1200" b="1" noProof="0" dirty="0">
                <a:latin typeface="Arial"/>
                <a:ea typeface="Arial"/>
                <a:cs typeface="Arial"/>
                <a:sym typeface="Arial"/>
              </a:rPr>
              <a:t>Nodiadau’r Athro</a:t>
            </a:r>
          </a:p>
          <a:p>
            <a:pPr marL="0" lvl="0" indent="0" algn="l" rtl="0">
              <a:lnSpc>
                <a:spcPct val="120000"/>
              </a:lnSpc>
              <a:spcBef>
                <a:spcPts val="0"/>
              </a:spcBef>
              <a:spcAft>
                <a:spcPts val="0"/>
              </a:spcAft>
              <a:buNone/>
            </a:pPr>
            <a:endParaRPr lang="cy-GB" sz="1200" b="1" noProof="0" dirty="0">
              <a:latin typeface="Arial"/>
              <a:ea typeface="Arial"/>
              <a:cs typeface="Arial"/>
              <a:sym typeface="Arial"/>
            </a:endParaRPr>
          </a:p>
          <a:p>
            <a:pPr marL="0" lvl="0" indent="0" algn="l" rtl="0">
              <a:spcBef>
                <a:spcPts val="0"/>
              </a:spcBef>
              <a:spcAft>
                <a:spcPts val="0"/>
              </a:spcAft>
              <a:buSzPts val="1100"/>
              <a:buFont typeface="Arial" panose="020B0604020202020204" pitchFamily="34" charset="0"/>
              <a:buNone/>
            </a:pPr>
            <a:r>
              <a:rPr lang="cy-GB" b="1" noProof="0" dirty="0"/>
              <a:t>Gweithgaredd 1 Parhad…</a:t>
            </a:r>
          </a:p>
          <a:p>
            <a:pPr marL="0" lvl="0" indent="0" algn="l" rtl="0">
              <a:lnSpc>
                <a:spcPct val="120000"/>
              </a:lnSpc>
              <a:spcBef>
                <a:spcPts val="0"/>
              </a:spcBef>
              <a:spcAft>
                <a:spcPts val="0"/>
              </a:spcAft>
              <a:buNone/>
            </a:pPr>
            <a:r>
              <a:rPr lang="cy-GB" sz="1200" b="0" noProof="0" dirty="0">
                <a:latin typeface="Arial"/>
                <a:ea typeface="Arial"/>
                <a:cs typeface="Arial"/>
                <a:sym typeface="Arial"/>
              </a:rPr>
              <a:t>Mae pob cynnyrch a gwasanaeth yn ymddangos wrth glicio’r llygoden unwaith. Gofynnwch i’r disgyblion weiddi neu godi eu llaw i ddweud a yw’n gynnyrch neu’n wasanaeth, a pham.</a:t>
            </a:r>
          </a:p>
          <a:p>
            <a:pPr marL="0" lvl="0" indent="0" algn="l" rtl="0">
              <a:lnSpc>
                <a:spcPct val="120000"/>
              </a:lnSpc>
              <a:spcBef>
                <a:spcPts val="0"/>
              </a:spcBef>
              <a:spcAft>
                <a:spcPts val="0"/>
              </a:spcAft>
              <a:buNone/>
            </a:pPr>
            <a:endParaRPr lang="cy-GB" noProof="0" dirty="0"/>
          </a:p>
          <a:p>
            <a:pPr marL="171450" lvl="0" indent="-171450" algn="l" rtl="0">
              <a:lnSpc>
                <a:spcPct val="120000"/>
              </a:lnSpc>
              <a:spcBef>
                <a:spcPts val="0"/>
              </a:spcBef>
              <a:spcAft>
                <a:spcPts val="0"/>
              </a:spcAft>
              <a:buFont typeface="Arial" panose="020B0604020202020204" pitchFamily="34" charset="0"/>
              <a:buChar char="•"/>
            </a:pPr>
            <a:r>
              <a:rPr lang="cy-GB" sz="1200" b="0" noProof="0" dirty="0">
                <a:latin typeface="Arial"/>
                <a:ea typeface="Arial"/>
                <a:cs typeface="Arial"/>
                <a:sym typeface="Arial"/>
              </a:rPr>
              <a:t>Os ydynt wedi drysu neu ddim yn gwybod, gallwch chi esbonio beth ydyn nhw.</a:t>
            </a:r>
            <a:endParaRPr lang="cy-GB" noProof="0" dirty="0"/>
          </a:p>
          <a:p>
            <a:pPr marL="171450" indent="-171450">
              <a:lnSpc>
                <a:spcPct val="120000"/>
              </a:lnSpc>
              <a:buFont typeface="Arial" panose="020B0604020202020204" pitchFamily="34" charset="0"/>
              <a:buChar char="•"/>
            </a:pPr>
            <a:r>
              <a:rPr lang="cy-GB" sz="1200" b="0" noProof="0" dirty="0">
                <a:latin typeface="Arial"/>
                <a:ea typeface="Arial"/>
                <a:cs typeface="Arial"/>
                <a:sym typeface="Arial"/>
              </a:rPr>
              <a:t>Gofynnwch i’r disgyblion a ydynt yn meddwl </a:t>
            </a:r>
            <a:r>
              <a:rPr lang="cy-GB" dirty="0">
                <a:latin typeface="Arial"/>
                <a:ea typeface="Arial"/>
                <a:cs typeface="Arial"/>
                <a:sym typeface="Arial"/>
              </a:rPr>
              <a:t>eu bod </a:t>
            </a:r>
            <a:r>
              <a:rPr lang="cy-GB" sz="1200" b="0" noProof="0" dirty="0">
                <a:latin typeface="Arial"/>
                <a:ea typeface="Arial"/>
                <a:cs typeface="Arial"/>
                <a:sym typeface="Arial"/>
              </a:rPr>
              <a:t>yn syniadau da.</a:t>
            </a:r>
            <a:endParaRPr lang="cy-GB" noProof="0" dirty="0"/>
          </a:p>
          <a:p>
            <a:pPr marL="171450" lvl="0" indent="-171450" algn="l" rtl="0">
              <a:lnSpc>
                <a:spcPct val="120000"/>
              </a:lnSpc>
              <a:spcBef>
                <a:spcPts val="0"/>
              </a:spcBef>
              <a:spcAft>
                <a:spcPts val="0"/>
              </a:spcAft>
              <a:buFont typeface="Arial" panose="020B0604020202020204" pitchFamily="34" charset="0"/>
              <a:buChar char="•"/>
            </a:pPr>
            <a:r>
              <a:rPr lang="cy-GB" sz="1200" b="0" noProof="0" dirty="0">
                <a:latin typeface="Arial"/>
                <a:ea typeface="Arial"/>
                <a:cs typeface="Arial"/>
                <a:sym typeface="Arial"/>
              </a:rPr>
              <a:t>Anogwch nhw i ddechrau meddwl am eu syniadau eu hunain.</a:t>
            </a:r>
            <a:endParaRPr lang="cy-GB" b="1" noProof="0" dirty="0"/>
          </a:p>
          <a:p>
            <a:pPr marL="0" lvl="0" indent="0" algn="l" rtl="0">
              <a:spcBef>
                <a:spcPts val="0"/>
              </a:spcBef>
              <a:spcAft>
                <a:spcPts val="0"/>
              </a:spcAft>
              <a:buNone/>
            </a:pPr>
            <a:endParaRPr lang="cy-GB" b="1" noProof="0" dirty="0"/>
          </a:p>
          <a:p>
            <a:pPr marL="0" lvl="0" indent="0" algn="l" rtl="0">
              <a:spcBef>
                <a:spcPts val="0"/>
              </a:spcBef>
              <a:spcAft>
                <a:spcPts val="0"/>
              </a:spcAft>
              <a:buNone/>
            </a:pPr>
            <a:r>
              <a:rPr lang="cy-GB" b="1" noProof="0" dirty="0"/>
              <a:t>A: Gwasanaethau</a:t>
            </a:r>
            <a:endParaRPr lang="cy-GB" noProof="0" dirty="0"/>
          </a:p>
          <a:p>
            <a:pPr marL="0" lvl="0" indent="0" algn="l" rtl="0">
              <a:spcBef>
                <a:spcPts val="0"/>
              </a:spcBef>
              <a:spcAft>
                <a:spcPts val="0"/>
              </a:spcAft>
              <a:buNone/>
            </a:pPr>
            <a:r>
              <a:rPr lang="cy-GB" noProof="0" dirty="0"/>
              <a:t>Cerdded Cŵn</a:t>
            </a:r>
          </a:p>
          <a:p>
            <a:pPr marL="0" lvl="0" indent="0" algn="l" rtl="0">
              <a:spcBef>
                <a:spcPts val="0"/>
              </a:spcBef>
              <a:spcAft>
                <a:spcPts val="0"/>
              </a:spcAft>
              <a:buNone/>
            </a:pPr>
            <a:r>
              <a:rPr lang="cy-GB" noProof="0" dirty="0"/>
              <a:t>Siop Cyfnewid Dillad</a:t>
            </a:r>
          </a:p>
          <a:p>
            <a:pPr marL="0" lvl="0" indent="0" algn="l" rtl="0">
              <a:spcBef>
                <a:spcPts val="0"/>
              </a:spcBef>
              <a:spcAft>
                <a:spcPts val="0"/>
              </a:spcAft>
              <a:buNone/>
            </a:pPr>
            <a:r>
              <a:rPr lang="cy-GB" noProof="0" dirty="0"/>
              <a:t>Twrnameintiau Chwaraeon</a:t>
            </a:r>
          </a:p>
          <a:p>
            <a:pPr marL="0" lvl="0" indent="0" algn="l" rtl="0">
              <a:spcBef>
                <a:spcPts val="0"/>
              </a:spcBef>
              <a:spcAft>
                <a:spcPts val="0"/>
              </a:spcAft>
              <a:buNone/>
            </a:pPr>
            <a:r>
              <a:rPr lang="cy-GB" noProof="0" dirty="0"/>
              <a:t>Gwasanaeth Bwyd</a:t>
            </a:r>
          </a:p>
          <a:p>
            <a:pPr marL="0" lvl="0" indent="0" algn="l" rtl="0">
              <a:spcBef>
                <a:spcPts val="0"/>
              </a:spcBef>
              <a:spcAft>
                <a:spcPts val="0"/>
              </a:spcAft>
              <a:buNone/>
            </a:pPr>
            <a:endParaRPr lang="cy-GB" noProof="0" dirty="0"/>
          </a:p>
          <a:p>
            <a:pPr marL="0" lvl="0" indent="0" algn="l" rtl="0">
              <a:spcBef>
                <a:spcPts val="0"/>
              </a:spcBef>
              <a:spcAft>
                <a:spcPts val="0"/>
              </a:spcAft>
              <a:buNone/>
            </a:pPr>
            <a:r>
              <a:rPr lang="cy-GB" b="1" noProof="0" dirty="0"/>
              <a:t>A: Cynnyrch</a:t>
            </a:r>
            <a:endParaRPr lang="cy-GB" noProof="0" dirty="0"/>
          </a:p>
          <a:p>
            <a:pPr marL="0" lvl="0" indent="0" algn="l" rtl="0">
              <a:spcBef>
                <a:spcPts val="0"/>
              </a:spcBef>
              <a:spcAft>
                <a:spcPts val="0"/>
              </a:spcAft>
              <a:buNone/>
            </a:pPr>
            <a:r>
              <a:rPr lang="cy-GB" noProof="0" dirty="0"/>
              <a:t>Cardiau Cyfarch</a:t>
            </a:r>
          </a:p>
          <a:p>
            <a:pPr marL="0" lvl="0" indent="0" algn="l" rtl="0">
              <a:spcBef>
                <a:spcPts val="0"/>
              </a:spcBef>
              <a:spcAft>
                <a:spcPts val="0"/>
              </a:spcAft>
              <a:buNone/>
            </a:pPr>
            <a:r>
              <a:rPr lang="cy-GB" noProof="0" dirty="0"/>
              <a:t>Uwchgylchu Cynnyrch</a:t>
            </a:r>
          </a:p>
          <a:p>
            <a:pPr marL="0" lvl="0" indent="0" algn="l" rtl="0">
              <a:spcBef>
                <a:spcPts val="0"/>
              </a:spcBef>
              <a:spcAft>
                <a:spcPts val="0"/>
              </a:spcAft>
              <a:buNone/>
            </a:pPr>
            <a:r>
              <a:rPr lang="cy-GB" noProof="0" dirty="0"/>
              <a:t>Addurno Crysau T</a:t>
            </a:r>
          </a:p>
          <a:p>
            <a:pPr marL="0" lvl="0" indent="0" algn="l" rtl="0">
              <a:spcBef>
                <a:spcPts val="0"/>
              </a:spcBef>
              <a:spcAft>
                <a:spcPts val="0"/>
              </a:spcAft>
              <a:buNone/>
            </a:pPr>
            <a:r>
              <a:rPr lang="cy-GB" noProof="0" dirty="0"/>
              <a:t>Gwneud Cynnyrch Ecogyfeillgar (e.e. Nodau tudalen, sebon, potiau ac ati)</a:t>
            </a:r>
          </a:p>
          <a:p>
            <a:pPr marL="0" lvl="0" indent="0" algn="l" rtl="0">
              <a:spcBef>
                <a:spcPts val="0"/>
              </a:spcBef>
              <a:spcAft>
                <a:spcPts val="0"/>
              </a:spcAft>
              <a:buNone/>
            </a:pPr>
            <a:r>
              <a:rPr lang="cy-GB" noProof="0" dirty="0"/>
              <a:t>Gwneud Gemwaith a Chylchau Allweddi</a:t>
            </a:r>
          </a:p>
          <a:p>
            <a:endParaRPr lang="cy-GB" noProof="0" dirty="0"/>
          </a:p>
        </p:txBody>
      </p:sp>
      <p:sp>
        <p:nvSpPr>
          <p:cNvPr id="4" name="Slide Number Placeholder 3"/>
          <p:cNvSpPr>
            <a:spLocks noGrp="1"/>
          </p:cNvSpPr>
          <p:nvPr>
            <p:ph type="sldNum" sz="quarter" idx="5"/>
          </p:nvPr>
        </p:nvSpPr>
        <p:spPr/>
        <p:txBody>
          <a:bodyPr/>
          <a:lstStyle/>
          <a:p>
            <a:fld id="{C507AAB2-0019-4156-B2C5-EBC3259D852C}" type="slidenum">
              <a:rPr lang="en-GB" smtClean="0"/>
              <a:t>5</a:t>
            </a:fld>
            <a:endParaRPr lang="en-GB"/>
          </a:p>
        </p:txBody>
      </p:sp>
    </p:spTree>
    <p:extLst>
      <p:ext uri="{BB962C8B-B14F-4D97-AF65-F5344CB8AC3E}">
        <p14:creationId xmlns:p14="http://schemas.microsoft.com/office/powerpoint/2010/main" val="3413647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cy-GB" b="1" noProof="0" dirty="0"/>
              <a:t>Nodiadau’r Athro</a:t>
            </a:r>
          </a:p>
          <a:p>
            <a:pPr marL="0" lvl="0" indent="0" algn="l" rtl="0">
              <a:spcBef>
                <a:spcPts val="0"/>
              </a:spcBef>
              <a:spcAft>
                <a:spcPts val="0"/>
              </a:spcAft>
              <a:buNone/>
            </a:pPr>
            <a:endParaRPr lang="cy-GB" noProof="0" dirty="0"/>
          </a:p>
          <a:p>
            <a:pPr marL="0" lvl="0" indent="0" algn="l" rtl="0">
              <a:spcBef>
                <a:spcPts val="0"/>
              </a:spcBef>
              <a:spcAft>
                <a:spcPts val="0"/>
              </a:spcAft>
              <a:buNone/>
            </a:pPr>
            <a:r>
              <a:rPr lang="cy-GB" noProof="0" dirty="0"/>
              <a:t>Gallwch atgoffa’r disgyblion am y syniadau rydych chi newydd siarad amdanynt. Yn eu timau, neu ar eu pen eu hunain os ydynt yn gweithio’n annibynnol, gofynnwch iddynt feddwl am a chofnodi eu syniadau eu hunain. Yna, anogwch nhw i benderfynu pa syniad maen nhw am ei ddefnyddio.</a:t>
            </a:r>
          </a:p>
          <a:p>
            <a:pPr marL="0" lvl="0" indent="0" algn="l" rtl="0">
              <a:spcBef>
                <a:spcPts val="0"/>
              </a:spcBef>
              <a:spcAft>
                <a:spcPts val="0"/>
              </a:spcAft>
              <a:buNone/>
            </a:pPr>
            <a:endParaRPr lang="cy-GB" noProof="0" dirty="0"/>
          </a:p>
          <a:p>
            <a:pPr marL="0" lvl="0" indent="0" algn="l" rtl="0">
              <a:spcBef>
                <a:spcPts val="0"/>
              </a:spcBef>
              <a:spcAft>
                <a:spcPts val="0"/>
              </a:spcAft>
              <a:buNone/>
            </a:pPr>
            <a:r>
              <a:rPr lang="cy-GB" noProof="0" dirty="0"/>
              <a:t>Yn gyntaf, bydd angen iddynt feddwl beth fyddant yn ei werthu – a fydd yn gynnyrch neu’n wasanaeth? Rhaid iddynt wneud yn siŵr bod y busnes maen nhw’n ei greu yn cyd-fynd â rheolau’r Her </a:t>
            </a:r>
            <a:r>
              <a:rPr lang="cy-GB" noProof="0" dirty="0" err="1"/>
              <a:t>Bumpunt</a:t>
            </a:r>
            <a:r>
              <a:rPr lang="cy-GB" noProof="0" dirty="0"/>
              <a:t> (Athrawon – cyfeiriwch at y </a:t>
            </a:r>
            <a:r>
              <a:rPr lang="cy-GB" b="1" noProof="0" dirty="0"/>
              <a:t>Telerau ac Amodau</a:t>
            </a:r>
            <a:r>
              <a:rPr lang="cy-GB" noProof="0" dirty="0"/>
              <a:t>).</a:t>
            </a:r>
          </a:p>
          <a:p>
            <a:pPr marL="0" lvl="0" indent="0" algn="l" rtl="0">
              <a:spcBef>
                <a:spcPts val="0"/>
              </a:spcBef>
              <a:spcAft>
                <a:spcPts val="0"/>
              </a:spcAft>
              <a:buNone/>
            </a:pPr>
            <a:endParaRPr lang="cy-GB" noProof="0" dirty="0"/>
          </a:p>
          <a:p>
            <a:pPr marL="0" lvl="0" indent="0" algn="l" rtl="0">
              <a:spcBef>
                <a:spcPts val="0"/>
              </a:spcBef>
              <a:spcAft>
                <a:spcPts val="0"/>
              </a:spcAft>
              <a:buClr>
                <a:schemeClr val="dk1"/>
              </a:buClr>
              <a:buFont typeface="Arial"/>
              <a:buNone/>
            </a:pPr>
            <a:r>
              <a:rPr lang="cy-GB" b="1" noProof="0" dirty="0"/>
              <a:t>Sgiliau Hanfodol </a:t>
            </a:r>
            <a:r>
              <a:rPr lang="cy-GB" b="1" noProof="0" dirty="0" err="1"/>
              <a:t>Skills</a:t>
            </a:r>
            <a:r>
              <a:rPr lang="cy-GB" b="1" noProof="0" dirty="0"/>
              <a:t> </a:t>
            </a:r>
            <a:r>
              <a:rPr lang="cy-GB" b="1" noProof="0" dirty="0" err="1"/>
              <a:t>Builder</a:t>
            </a:r>
            <a:endParaRPr lang="cy-GB" noProof="0" dirty="0"/>
          </a:p>
          <a:p>
            <a:pPr marL="0" lvl="0" indent="0" algn="l" rtl="0">
              <a:spcBef>
                <a:spcPts val="0"/>
              </a:spcBef>
              <a:spcAft>
                <a:spcPts val="0"/>
              </a:spcAft>
              <a:buNone/>
            </a:pPr>
            <a:r>
              <a:rPr lang="cy-GB" i="1" noProof="0" dirty="0"/>
              <a:t>Anelu’n Uchel - </a:t>
            </a:r>
            <a:r>
              <a:rPr lang="cy-GB" i="1" u="sng" noProof="0" dirty="0">
                <a:solidFill>
                  <a:schemeClr val="hlink"/>
                </a:solidFill>
                <a:hlinkClick r:id="rId3"/>
              </a:rPr>
              <a:t>Cam 4: Rwy’n gweithio gydag agwedd gadarnhaol at heriau newydd.</a:t>
            </a:r>
            <a:endParaRPr lang="cy-GB" i="1" noProof="0" dirty="0"/>
          </a:p>
          <a:p>
            <a:pPr marL="0" lvl="0" indent="0" algn="l" rtl="0">
              <a:spcBef>
                <a:spcPts val="0"/>
              </a:spcBef>
              <a:spcAft>
                <a:spcPts val="0"/>
              </a:spcAft>
              <a:buNone/>
            </a:pPr>
            <a:r>
              <a:rPr lang="cy-GB" noProof="0" dirty="0"/>
              <a:t>Anelu’n Uchel yw’r gallu i osod nodau pendant, clir a llunio llwybr cadarn at gyflawni’r nodau hyn. Esboniwch wrth y myfyrwyr y byddan nhw, heb os, yn cael heriau yn ystod y prosiect, ond mae’n bwysig cael agwedd gadarnhaol at heriau newydd. Gallai myfyrwyr siarad am pam mae angen hyn, yn eu barn nhw.</a:t>
            </a:r>
          </a:p>
          <a:p>
            <a:pPr marL="0" lvl="0" indent="0" algn="l" rtl="0">
              <a:spcBef>
                <a:spcPts val="0"/>
              </a:spcBef>
              <a:spcAft>
                <a:spcPts val="0"/>
              </a:spcAft>
              <a:buNone/>
            </a:pPr>
            <a:endParaRPr lang="cy-GB" noProof="0" dirty="0"/>
          </a:p>
          <a:p>
            <a:pPr marL="0" lvl="0" indent="0" algn="l" rtl="0">
              <a:spcBef>
                <a:spcPts val="0"/>
              </a:spcBef>
              <a:spcAft>
                <a:spcPts val="0"/>
              </a:spcAft>
              <a:buNone/>
            </a:pPr>
            <a:r>
              <a:rPr lang="cy-GB" noProof="0" dirty="0"/>
              <a:t>I ymgorffori’r sgil hanfodol, gofynnwch y cwestiwn myfyriol canlynol wrth drafod y sleid hon:</a:t>
            </a:r>
          </a:p>
          <a:p>
            <a:pPr marL="0" lvl="0" indent="0" algn="l" rtl="0">
              <a:spcBef>
                <a:spcPts val="0"/>
              </a:spcBef>
              <a:spcAft>
                <a:spcPts val="0"/>
              </a:spcAft>
              <a:buNone/>
            </a:pPr>
            <a:endParaRPr lang="cy-GB" noProof="0" dirty="0"/>
          </a:p>
          <a:p>
            <a:pPr marL="171450" lvl="0" indent="-171450" algn="l" rtl="0">
              <a:spcBef>
                <a:spcPts val="0"/>
              </a:spcBef>
              <a:spcAft>
                <a:spcPts val="0"/>
              </a:spcAft>
              <a:buFont typeface="Arial" panose="020B0604020202020204" pitchFamily="34" charset="0"/>
              <a:buChar char="•"/>
            </a:pPr>
            <a:r>
              <a:rPr lang="cy-GB" i="1" noProof="0" dirty="0"/>
              <a:t>Pam mae’n bwysig cael agwedd gadarnhaol wrth ddelio â heriau yn ystod y cyfnod hwn?</a:t>
            </a:r>
          </a:p>
          <a:p>
            <a:pPr marL="0" lvl="0" indent="0" algn="l" rtl="0">
              <a:spcBef>
                <a:spcPts val="0"/>
              </a:spcBef>
              <a:spcAft>
                <a:spcPts val="0"/>
              </a:spcAft>
              <a:buNone/>
            </a:pPr>
            <a:endParaRPr lang="cy-GB" noProof="0" dirty="0"/>
          </a:p>
          <a:p>
            <a:pPr marL="0" lvl="0" indent="0" algn="l" rtl="0">
              <a:spcBef>
                <a:spcPts val="0"/>
              </a:spcBef>
              <a:spcAft>
                <a:spcPts val="0"/>
              </a:spcAft>
              <a:buNone/>
            </a:pPr>
            <a:endParaRPr lang="cy-GB" noProof="0" dirty="0"/>
          </a:p>
          <a:p>
            <a:endParaRPr lang="cy-GB" noProof="0" dirty="0"/>
          </a:p>
        </p:txBody>
      </p:sp>
      <p:sp>
        <p:nvSpPr>
          <p:cNvPr id="4" name="Slide Number Placeholder 3"/>
          <p:cNvSpPr>
            <a:spLocks noGrp="1"/>
          </p:cNvSpPr>
          <p:nvPr>
            <p:ph type="sldNum" sz="quarter" idx="5"/>
          </p:nvPr>
        </p:nvSpPr>
        <p:spPr/>
        <p:txBody>
          <a:bodyPr/>
          <a:lstStyle/>
          <a:p>
            <a:fld id="{C507AAB2-0019-4156-B2C5-EBC3259D852C}" type="slidenum">
              <a:rPr lang="en-GB" smtClean="0"/>
              <a:t>6</a:t>
            </a:fld>
            <a:endParaRPr lang="en-GB"/>
          </a:p>
        </p:txBody>
      </p:sp>
    </p:spTree>
    <p:extLst>
      <p:ext uri="{BB962C8B-B14F-4D97-AF65-F5344CB8AC3E}">
        <p14:creationId xmlns:p14="http://schemas.microsoft.com/office/powerpoint/2010/main" val="2468187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GB" b="1" noProof="0" dirty="0"/>
              <a:t>Nodiadau’r Athro</a:t>
            </a:r>
          </a:p>
          <a:p>
            <a:pPr marL="0" lvl="0" indent="0" algn="l" rtl="0">
              <a:spcBef>
                <a:spcPts val="0"/>
              </a:spcBef>
              <a:spcAft>
                <a:spcPts val="0"/>
              </a:spcAft>
              <a:buNone/>
            </a:pPr>
            <a:endParaRPr lang="cy-GB" b="1" noProof="0" dirty="0"/>
          </a:p>
          <a:p>
            <a:pPr marL="0" lvl="0" indent="0" algn="l" rtl="0">
              <a:spcBef>
                <a:spcPts val="0"/>
              </a:spcBef>
              <a:spcAft>
                <a:spcPts val="0"/>
              </a:spcAft>
              <a:buNone/>
            </a:pPr>
            <a:r>
              <a:rPr lang="cy-GB" b="0" noProof="0" dirty="0"/>
              <a:t>Mae’r sleid hon yn mapio pa adnoddau sydd ar gael i ddisgyblion yn ystod Wythnos 1.</a:t>
            </a:r>
            <a:endParaRPr lang="cy-GB" noProof="0" dirty="0"/>
          </a:p>
          <a:p>
            <a:endParaRPr lang="cy-GB" noProof="0" dirty="0"/>
          </a:p>
        </p:txBody>
      </p:sp>
      <p:sp>
        <p:nvSpPr>
          <p:cNvPr id="4" name="Slide Number Placeholder 3"/>
          <p:cNvSpPr>
            <a:spLocks noGrp="1"/>
          </p:cNvSpPr>
          <p:nvPr>
            <p:ph type="sldNum" sz="quarter" idx="5"/>
          </p:nvPr>
        </p:nvSpPr>
        <p:spPr/>
        <p:txBody>
          <a:bodyPr/>
          <a:lstStyle/>
          <a:p>
            <a:fld id="{C507AAB2-0019-4156-B2C5-EBC3259D852C}" type="slidenum">
              <a:rPr lang="en-GB" smtClean="0"/>
              <a:t>7</a:t>
            </a:fld>
            <a:endParaRPr lang="en-GB"/>
          </a:p>
        </p:txBody>
      </p:sp>
    </p:spTree>
    <p:extLst>
      <p:ext uri="{BB962C8B-B14F-4D97-AF65-F5344CB8AC3E}">
        <p14:creationId xmlns:p14="http://schemas.microsoft.com/office/powerpoint/2010/main" val="3524824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3037A-3B6D-C6EB-D7FE-B84F664B94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E75D67-E464-0375-5892-7AFA30D4B6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0FAA3D-6D5C-2ECA-C1D0-A644F851950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cy-GB" b="1" noProof="0" dirty="0"/>
              <a:t>Nodiadau’r Athro</a:t>
            </a:r>
          </a:p>
          <a:p>
            <a:pPr marL="0" lvl="0" indent="0" algn="l" rtl="0">
              <a:spcBef>
                <a:spcPts val="0"/>
              </a:spcBef>
              <a:spcAft>
                <a:spcPts val="0"/>
              </a:spcAft>
              <a:buClr>
                <a:schemeClr val="dk1"/>
              </a:buClr>
              <a:buFont typeface="Arial"/>
              <a:buNone/>
            </a:pPr>
            <a:endParaRPr lang="cy-GB" noProof="0" dirty="0"/>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cy-GB" b="0" noProof="0" dirty="0"/>
              <a:t>Yn dilyn yr adnoddau sydd ar gael ar gyfer Wythnos 1, mae’r sleid hon yn mapio beth yn benodol y bydd angen i ddisgyblion ei wneud yn ystod Wythnos 1. </a:t>
            </a:r>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endParaRPr lang="cy-GB" b="0" noProof="0" dirty="0"/>
          </a:p>
          <a:p>
            <a:pPr marL="0" lvl="0" indent="0" algn="l" rtl="0">
              <a:spcBef>
                <a:spcPts val="0"/>
              </a:spcBef>
              <a:spcAft>
                <a:spcPts val="0"/>
              </a:spcAft>
              <a:buClr>
                <a:schemeClr val="dk1"/>
              </a:buClr>
              <a:buFont typeface="Arial"/>
              <a:buNone/>
            </a:pPr>
            <a:r>
              <a:rPr lang="cy-GB" b="1" noProof="0" dirty="0"/>
              <a:t>Sgiliau Hanfodol </a:t>
            </a:r>
            <a:r>
              <a:rPr lang="cy-GB" b="1" noProof="0" dirty="0" err="1"/>
              <a:t>Skills</a:t>
            </a:r>
            <a:r>
              <a:rPr lang="cy-GB" b="1" noProof="0" dirty="0"/>
              <a:t> </a:t>
            </a:r>
            <a:r>
              <a:rPr lang="cy-GB" b="1" noProof="0" dirty="0" err="1"/>
              <a:t>Builder</a:t>
            </a:r>
            <a:endParaRPr lang="cy-GB" b="1" noProof="0" dirty="0"/>
          </a:p>
          <a:p>
            <a:pPr marL="0" lvl="0" indent="0" algn="l" rtl="0">
              <a:spcBef>
                <a:spcPts val="0"/>
              </a:spcBef>
              <a:spcAft>
                <a:spcPts val="0"/>
              </a:spcAft>
              <a:buClr>
                <a:schemeClr val="dk1"/>
              </a:buClr>
              <a:buFont typeface="Arial"/>
              <a:buNone/>
            </a:pPr>
            <a:r>
              <a:rPr lang="cy-GB" i="1" noProof="0" dirty="0"/>
              <a:t>Gwaith tîm </a:t>
            </a:r>
            <a:r>
              <a:rPr lang="cy-GB" i="1" noProof="0" dirty="0">
                <a:hlinkClick r:id="rId3"/>
              </a:rPr>
              <a:t>–</a:t>
            </a:r>
            <a:r>
              <a:rPr lang="cy-GB" i="1" noProof="0" dirty="0"/>
              <a:t> </a:t>
            </a:r>
            <a:r>
              <a:rPr lang="cy-GB" i="1" u="sng" noProof="0" dirty="0">
                <a:solidFill>
                  <a:schemeClr val="hlink"/>
                </a:solidFill>
                <a:hlinkClick r:id="rId3"/>
              </a:rPr>
              <a:t>Cam 4: Rwy’n gweithio’n dda gydag eraill trwy eu cefnogi os gallaf i wneud hynny.</a:t>
            </a:r>
            <a:endParaRPr lang="cy-GB" noProof="0" dirty="0"/>
          </a:p>
          <a:p>
            <a:pPr marL="0" lvl="0" indent="0" algn="l" rtl="0">
              <a:spcBef>
                <a:spcPts val="0"/>
              </a:spcBef>
              <a:spcAft>
                <a:spcPts val="0"/>
              </a:spcAft>
              <a:buClr>
                <a:schemeClr val="dk1"/>
              </a:buClr>
              <a:buFont typeface="Arial"/>
              <a:buNone/>
            </a:pPr>
            <a:r>
              <a:rPr lang="cy-GB" noProof="0" dirty="0"/>
              <a:t>Gwaith tîm yw sgil gweithio ar y cyd ag eraill tuag at gyflawni nod cyffredin. Esboniwch y bydd angen i fyfyrwyr gefnogi ei gilydd trwy gydol yr her a thrafodwch sut olwg allai fod ar hyn a pham mae’n bwysig. Gallai myfyrwyr nodi sefyllfaoedd ar gyfer tasg yr wythnos hon lle maent yn meddwl y bydd angen iddynt gefnogi pobl eraill.</a:t>
            </a:r>
          </a:p>
          <a:p>
            <a:pPr marL="0" lvl="0" indent="0" algn="l" rtl="0">
              <a:spcBef>
                <a:spcPts val="0"/>
              </a:spcBef>
              <a:spcAft>
                <a:spcPts val="0"/>
              </a:spcAft>
              <a:buClr>
                <a:schemeClr val="dk1"/>
              </a:buClr>
              <a:buFont typeface="Arial"/>
              <a:buNone/>
            </a:pPr>
            <a:endParaRPr lang="cy-GB" noProof="0" dirty="0"/>
          </a:p>
          <a:p>
            <a:pPr marL="0" lvl="0" indent="0" algn="l" rtl="0">
              <a:spcBef>
                <a:spcPts val="0"/>
              </a:spcBef>
              <a:spcAft>
                <a:spcPts val="0"/>
              </a:spcAft>
              <a:buNone/>
            </a:pPr>
            <a:r>
              <a:rPr lang="cy-GB" noProof="0" dirty="0"/>
              <a:t>I ymgorffori’r sgil hanfodol, gofynnwch y cwestiwn myfyriol canlynol wrth drafod y sleid hon:</a:t>
            </a:r>
          </a:p>
          <a:p>
            <a:pPr marL="0" lvl="0" indent="0" algn="l" rtl="0">
              <a:spcBef>
                <a:spcPts val="0"/>
              </a:spcBef>
              <a:spcAft>
                <a:spcPts val="0"/>
              </a:spcAft>
              <a:buNone/>
            </a:pPr>
            <a:endParaRPr lang="cy-GB" noProof="0" dirty="0"/>
          </a:p>
          <a:p>
            <a:pPr marL="171450" lvl="0" indent="-171450" algn="l" rtl="0">
              <a:spcBef>
                <a:spcPts val="0"/>
              </a:spcBef>
              <a:spcAft>
                <a:spcPts val="0"/>
              </a:spcAft>
              <a:buFont typeface="Arial" panose="020B0604020202020204" pitchFamily="34" charset="0"/>
              <a:buChar char="•"/>
            </a:pPr>
            <a:r>
              <a:rPr lang="cy-GB" i="1" noProof="0" dirty="0"/>
              <a:t>Sut gallwch chi gefnogi aelodau eich tîm a pham mae hyn yn bwysig ar gyfer yr her?</a:t>
            </a:r>
            <a:endParaRPr lang="cy-GB" i="1" u="none" strike="noStrike" cap="none" noProof="0" dirty="0">
              <a:solidFill>
                <a:srgbClr val="000000"/>
              </a:solidFill>
            </a:endParaRPr>
          </a:p>
          <a:p>
            <a:pPr marL="0" lvl="0" indent="0" algn="l" rtl="0">
              <a:spcBef>
                <a:spcPts val="0"/>
              </a:spcBef>
              <a:spcAft>
                <a:spcPts val="0"/>
              </a:spcAft>
              <a:buClr>
                <a:schemeClr val="dk1"/>
              </a:buClr>
              <a:buFont typeface="Arial"/>
              <a:buNone/>
            </a:pPr>
            <a:endParaRPr lang="cy-GB" noProof="0" dirty="0"/>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endParaRPr lang="cy-GB" b="0" noProof="0" dirty="0"/>
          </a:p>
          <a:p>
            <a:pPr marL="0" lvl="0" indent="0" algn="l" rtl="0">
              <a:spcBef>
                <a:spcPts val="0"/>
              </a:spcBef>
              <a:spcAft>
                <a:spcPts val="0"/>
              </a:spcAft>
              <a:buClr>
                <a:schemeClr val="dk1"/>
              </a:buClr>
              <a:buFont typeface="Arial"/>
              <a:buNone/>
            </a:pPr>
            <a:endParaRPr lang="cy-GB" noProof="0" dirty="0"/>
          </a:p>
          <a:p>
            <a:endParaRPr lang="cy-GB" noProof="0" dirty="0"/>
          </a:p>
        </p:txBody>
      </p:sp>
      <p:sp>
        <p:nvSpPr>
          <p:cNvPr id="4" name="Slide Number Placeholder 3">
            <a:extLst>
              <a:ext uri="{FF2B5EF4-FFF2-40B4-BE49-F238E27FC236}">
                <a16:creationId xmlns:a16="http://schemas.microsoft.com/office/drawing/2014/main" id="{A62CAD27-15EA-7D1C-8167-30B6710862ED}"/>
              </a:ext>
            </a:extLst>
          </p:cNvPr>
          <p:cNvSpPr>
            <a:spLocks noGrp="1"/>
          </p:cNvSpPr>
          <p:nvPr>
            <p:ph type="sldNum" sz="quarter" idx="5"/>
          </p:nvPr>
        </p:nvSpPr>
        <p:spPr/>
        <p:txBody>
          <a:bodyPr/>
          <a:lstStyle/>
          <a:p>
            <a:fld id="{C507AAB2-0019-4156-B2C5-EBC3259D852C}" type="slidenum">
              <a:rPr lang="en-GB" smtClean="0"/>
              <a:t>8</a:t>
            </a:fld>
            <a:endParaRPr lang="en-GB"/>
          </a:p>
        </p:txBody>
      </p:sp>
    </p:spTree>
    <p:extLst>
      <p:ext uri="{BB962C8B-B14F-4D97-AF65-F5344CB8AC3E}">
        <p14:creationId xmlns:p14="http://schemas.microsoft.com/office/powerpoint/2010/main" val="2168657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cy-GB" b="1" noProof="0" dirty="0"/>
              <a:t>Nodiadau’r Athro</a:t>
            </a:r>
          </a:p>
          <a:p>
            <a:pPr marL="0" lvl="0" indent="0" algn="l" rtl="0">
              <a:spcBef>
                <a:spcPts val="0"/>
              </a:spcBef>
              <a:spcAft>
                <a:spcPts val="0"/>
              </a:spcAft>
              <a:buNone/>
            </a:pPr>
            <a:endParaRPr lang="cy-GB"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cy-GB" b="0" noProof="0" dirty="0"/>
              <a:t>Bwriedir i’r sleid hon grynhoi syniadau i’r disgyblion cyn symud ymlaen.</a:t>
            </a:r>
            <a:endParaRPr lang="cy-GB" noProof="0" dirty="0"/>
          </a:p>
          <a:p>
            <a:pPr marL="0" lvl="0" indent="0" algn="l" rtl="0">
              <a:spcBef>
                <a:spcPts val="0"/>
              </a:spcBef>
              <a:spcAft>
                <a:spcPts val="0"/>
              </a:spcAft>
              <a:buNone/>
            </a:pPr>
            <a:endParaRPr lang="cy-GB" noProof="0" dirty="0"/>
          </a:p>
          <a:p>
            <a:pPr marL="0" lvl="0" indent="0" algn="l" rtl="0">
              <a:spcBef>
                <a:spcPts val="0"/>
              </a:spcBef>
              <a:spcAft>
                <a:spcPts val="0"/>
              </a:spcAft>
              <a:buClr>
                <a:schemeClr val="dk1"/>
              </a:buClr>
              <a:buFont typeface="Arial"/>
              <a:buNone/>
            </a:pPr>
            <a:r>
              <a:rPr lang="cy-GB" b="1" noProof="0" dirty="0"/>
              <a:t>Sgiliau Hanfodol </a:t>
            </a:r>
            <a:r>
              <a:rPr lang="cy-GB" b="1" noProof="0" dirty="0" err="1"/>
              <a:t>Skills</a:t>
            </a:r>
            <a:r>
              <a:rPr lang="cy-GB" b="1" noProof="0" dirty="0"/>
              <a:t> </a:t>
            </a:r>
            <a:r>
              <a:rPr lang="cy-GB" b="1" noProof="0" dirty="0" err="1"/>
              <a:t>Builder</a:t>
            </a:r>
            <a:endParaRPr lang="cy-GB" b="1" noProof="0" dirty="0"/>
          </a:p>
          <a:p>
            <a:pPr marL="0" lvl="0" indent="0" algn="l" rtl="0">
              <a:spcBef>
                <a:spcPts val="0"/>
              </a:spcBef>
              <a:spcAft>
                <a:spcPts val="0"/>
              </a:spcAft>
              <a:buClr>
                <a:schemeClr val="dk1"/>
              </a:buClr>
              <a:buFont typeface="Arial"/>
              <a:buNone/>
            </a:pPr>
            <a:r>
              <a:rPr lang="cy-GB" i="1" noProof="0" dirty="0"/>
              <a:t>Gwaith tîm </a:t>
            </a:r>
            <a:r>
              <a:rPr lang="cy-GB" i="1" noProof="0" dirty="0">
                <a:hlinkClick r:id="rId3"/>
              </a:rPr>
              <a:t>–</a:t>
            </a:r>
            <a:r>
              <a:rPr lang="cy-GB" i="1" noProof="0" dirty="0"/>
              <a:t> </a:t>
            </a:r>
            <a:r>
              <a:rPr lang="cy-GB" i="1" u="sng" noProof="0" dirty="0">
                <a:solidFill>
                  <a:schemeClr val="hlink"/>
                </a:solidFill>
                <a:hlinkClick r:id="rId3"/>
              </a:rPr>
              <a:t>Cam 4: Rwy’n gweithio’n dda gydag eraill trwy eu cefnogi os gallaf i wneud hynny.</a:t>
            </a:r>
            <a:endParaRPr lang="cy-GB" b="1" noProof="0" dirty="0"/>
          </a:p>
          <a:p>
            <a:pPr marL="0" lvl="0" indent="0" algn="l" rtl="0">
              <a:spcBef>
                <a:spcPts val="0"/>
              </a:spcBef>
              <a:spcAft>
                <a:spcPts val="0"/>
              </a:spcAft>
              <a:buClr>
                <a:schemeClr val="dk1"/>
              </a:buClr>
              <a:buSzPts val="1100"/>
              <a:buFont typeface="Arial"/>
              <a:buNone/>
            </a:pPr>
            <a:r>
              <a:rPr lang="cy-GB" noProof="0" dirty="0"/>
              <a:t>I ymgorffori’r sgil hanfodol, gofynnwch y cwestiwn myfyriol canlynol wrth drafod y sleid hon: </a:t>
            </a:r>
          </a:p>
          <a:p>
            <a:pPr marL="0" lvl="0" indent="0" algn="l" rtl="0">
              <a:spcBef>
                <a:spcPts val="0"/>
              </a:spcBef>
              <a:spcAft>
                <a:spcPts val="0"/>
              </a:spcAft>
              <a:buClr>
                <a:schemeClr val="dk1"/>
              </a:buClr>
              <a:buSzPts val="1100"/>
              <a:buFont typeface="Arial"/>
              <a:buNone/>
            </a:pPr>
            <a:endParaRPr lang="cy-GB" i="1" noProof="0" dirty="0"/>
          </a:p>
          <a:p>
            <a:pPr marL="171450" lvl="0" indent="-171450" algn="l" rtl="0">
              <a:spcBef>
                <a:spcPts val="0"/>
              </a:spcBef>
              <a:spcAft>
                <a:spcPts val="0"/>
              </a:spcAft>
              <a:buClr>
                <a:schemeClr val="dk1"/>
              </a:buClr>
              <a:buSzPts val="1100"/>
              <a:buFont typeface="Arial" panose="020B0604020202020204" pitchFamily="34" charset="0"/>
              <a:buChar char="•"/>
            </a:pPr>
            <a:r>
              <a:rPr lang="cy-GB" i="1" noProof="0" dirty="0"/>
              <a:t>Beth mae’n ei olygu i gefnogi pobl eraill?</a:t>
            </a:r>
          </a:p>
          <a:p>
            <a:endParaRPr lang="cy-GB" noProof="0" dirty="0"/>
          </a:p>
        </p:txBody>
      </p:sp>
      <p:sp>
        <p:nvSpPr>
          <p:cNvPr id="4" name="Slide Number Placeholder 3"/>
          <p:cNvSpPr>
            <a:spLocks noGrp="1"/>
          </p:cNvSpPr>
          <p:nvPr>
            <p:ph type="sldNum" sz="quarter" idx="5"/>
          </p:nvPr>
        </p:nvSpPr>
        <p:spPr/>
        <p:txBody>
          <a:bodyPr/>
          <a:lstStyle/>
          <a:p>
            <a:fld id="{C507AAB2-0019-4156-B2C5-EBC3259D852C}" type="slidenum">
              <a:rPr lang="en-GB" smtClean="0"/>
              <a:t>9</a:t>
            </a:fld>
            <a:endParaRPr lang="en-GB"/>
          </a:p>
        </p:txBody>
      </p:sp>
    </p:spTree>
    <p:extLst>
      <p:ext uri="{BB962C8B-B14F-4D97-AF65-F5344CB8AC3E}">
        <p14:creationId xmlns:p14="http://schemas.microsoft.com/office/powerpoint/2010/main" val="36774968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5.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 Section Break">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4ED51C-726A-A432-5BD4-B5756263793B}"/>
              </a:ext>
            </a:extLst>
          </p:cNvPr>
          <p:cNvSpPr/>
          <p:nvPr userDrawn="1"/>
        </p:nvSpPr>
        <p:spPr>
          <a:xfrm>
            <a:off x="0" y="-1"/>
            <a:ext cx="12192000" cy="560438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80672" y="5895165"/>
            <a:ext cx="953586" cy="649317"/>
          </a:xfrm>
          <a:prstGeom prst="rect">
            <a:avLst/>
          </a:prstGeom>
        </p:spPr>
      </p:pic>
      <p:sp>
        <p:nvSpPr>
          <p:cNvPr id="2" name="Text Placeholder 2">
            <a:extLst>
              <a:ext uri="{FF2B5EF4-FFF2-40B4-BE49-F238E27FC236}">
                <a16:creationId xmlns:a16="http://schemas.microsoft.com/office/drawing/2014/main" id="{A1BA5102-595B-ADCF-E752-222B2858A481}"/>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latin typeface="+mj-lt"/>
              </a:defRPr>
            </a:lvl1pPr>
          </a:lstStyle>
          <a:p>
            <a:pPr lvl="0"/>
            <a:r>
              <a:rPr lang="en-US" dirty="0"/>
              <a:t>TITLE</a:t>
            </a:r>
          </a:p>
        </p:txBody>
      </p:sp>
      <p:sp>
        <p:nvSpPr>
          <p:cNvPr id="3" name="Text Placeholder 2">
            <a:extLst>
              <a:ext uri="{FF2B5EF4-FFF2-40B4-BE49-F238E27FC236}">
                <a16:creationId xmlns:a16="http://schemas.microsoft.com/office/drawing/2014/main" id="{F2A1BD8E-D05F-7714-86C0-8C75B878BFC6}"/>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latin typeface="+mn-lt"/>
              </a:defRPr>
            </a:lvl1pPr>
          </a:lstStyle>
          <a:p>
            <a:pPr lvl="0"/>
            <a:r>
              <a:rPr lang="en-US" dirty="0"/>
              <a:t>Subtitle</a:t>
            </a:r>
          </a:p>
        </p:txBody>
      </p:sp>
    </p:spTree>
    <p:extLst>
      <p:ext uri="{BB962C8B-B14F-4D97-AF65-F5344CB8AC3E}">
        <p14:creationId xmlns:p14="http://schemas.microsoft.com/office/powerpoint/2010/main" val="628561612"/>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 Progress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548AFF-DA47-DF48-BEDE-10AB1F1D72B3}"/>
              </a:ext>
            </a:extLst>
          </p:cNvPr>
          <p:cNvSpPr>
            <a:spLocks/>
          </p:cNvSpPr>
          <p:nvPr/>
        </p:nvSpPr>
        <p:spPr>
          <a:xfrm>
            <a:off x="0" y="0"/>
            <a:ext cx="3049200" cy="6858000"/>
          </a:xfrm>
          <a:prstGeom prst="rect">
            <a:avLst/>
          </a:pr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7" name="Rectangle 6">
            <a:extLst>
              <a:ext uri="{FF2B5EF4-FFF2-40B4-BE49-F238E27FC236}">
                <a16:creationId xmlns:a16="http://schemas.microsoft.com/office/drawing/2014/main" id="{42765338-E825-8247-13CF-8945C88359B5}"/>
              </a:ext>
            </a:extLst>
          </p:cNvPr>
          <p:cNvSpPr>
            <a:spLocks/>
          </p:cNvSpPr>
          <p:nvPr userDrawn="1"/>
        </p:nvSpPr>
        <p:spPr>
          <a:xfrm>
            <a:off x="3049199" y="0"/>
            <a:ext cx="3049200" cy="6858000"/>
          </a:xfrm>
          <a:prstGeom prst="rect">
            <a:avLst/>
          </a:prstGeom>
          <a:solidFill>
            <a:schemeClr val="accent1">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8" name="Rectangle 7">
            <a:extLst>
              <a:ext uri="{FF2B5EF4-FFF2-40B4-BE49-F238E27FC236}">
                <a16:creationId xmlns:a16="http://schemas.microsoft.com/office/drawing/2014/main" id="{D8025E56-429A-4D30-CF15-308649131809}"/>
              </a:ext>
            </a:extLst>
          </p:cNvPr>
          <p:cNvSpPr>
            <a:spLocks/>
          </p:cNvSpPr>
          <p:nvPr userDrawn="1"/>
        </p:nvSpPr>
        <p:spPr>
          <a:xfrm>
            <a:off x="6093602" y="0"/>
            <a:ext cx="3049200" cy="6858000"/>
          </a:xfrm>
          <a:prstGeom prst="rect">
            <a:avLst/>
          </a:prstGeom>
          <a:solidFill>
            <a:schemeClr val="accent1">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Rectangle 8">
            <a:extLst>
              <a:ext uri="{FF2B5EF4-FFF2-40B4-BE49-F238E27FC236}">
                <a16:creationId xmlns:a16="http://schemas.microsoft.com/office/drawing/2014/main" id="{68535C6B-90BA-3D14-0A25-AF68FFAEB13D}"/>
              </a:ext>
            </a:extLst>
          </p:cNvPr>
          <p:cNvSpPr>
            <a:spLocks/>
          </p:cNvSpPr>
          <p:nvPr/>
        </p:nvSpPr>
        <p:spPr>
          <a:xfrm>
            <a:off x="9142801" y="0"/>
            <a:ext cx="3049200" cy="6858000"/>
          </a:xfrm>
          <a:prstGeom prst="rect">
            <a:avLst/>
          </a:prstGeom>
          <a:solidFill>
            <a:schemeClr val="accent1">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0" name="Content Placeholder 42">
            <a:extLst>
              <a:ext uri="{FF2B5EF4-FFF2-40B4-BE49-F238E27FC236}">
                <a16:creationId xmlns:a16="http://schemas.microsoft.com/office/drawing/2014/main" id="{906F3287-C414-D9AF-17AD-772318DDA02A}"/>
              </a:ext>
            </a:extLst>
          </p:cNvPr>
          <p:cNvSpPr>
            <a:spLocks noGrp="1"/>
          </p:cNvSpPr>
          <p:nvPr>
            <p:ph sz="quarter" idx="14" hasCustomPrompt="1"/>
          </p:nvPr>
        </p:nvSpPr>
        <p:spPr>
          <a:xfrm>
            <a:off x="648602" y="4397270"/>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31" name="Text Placeholder 47">
            <a:extLst>
              <a:ext uri="{FF2B5EF4-FFF2-40B4-BE49-F238E27FC236}">
                <a16:creationId xmlns:a16="http://schemas.microsoft.com/office/drawing/2014/main" id="{F8DB69BF-32AA-202D-C704-3F7A516A3536}"/>
              </a:ext>
            </a:extLst>
          </p:cNvPr>
          <p:cNvSpPr>
            <a:spLocks noGrp="1"/>
          </p:cNvSpPr>
          <p:nvPr>
            <p:ph type="body" sz="quarter" idx="18" hasCustomPrompt="1"/>
          </p:nvPr>
        </p:nvSpPr>
        <p:spPr>
          <a:xfrm>
            <a:off x="231112" y="220663"/>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32" name="Text Placeholder 49">
            <a:extLst>
              <a:ext uri="{FF2B5EF4-FFF2-40B4-BE49-F238E27FC236}">
                <a16:creationId xmlns:a16="http://schemas.microsoft.com/office/drawing/2014/main" id="{1C3C1BB0-177E-5638-14BD-E9C3B72E0246}"/>
              </a:ext>
            </a:extLst>
          </p:cNvPr>
          <p:cNvSpPr>
            <a:spLocks noGrp="1"/>
          </p:cNvSpPr>
          <p:nvPr>
            <p:ph type="body" sz="quarter" idx="19" hasCustomPrompt="1"/>
          </p:nvPr>
        </p:nvSpPr>
        <p:spPr>
          <a:xfrm>
            <a:off x="231113" y="884238"/>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33" name="Content Placeholder 42">
            <a:extLst>
              <a:ext uri="{FF2B5EF4-FFF2-40B4-BE49-F238E27FC236}">
                <a16:creationId xmlns:a16="http://schemas.microsoft.com/office/drawing/2014/main" id="{793BE3C0-A964-87D1-E10B-5CC7861E9DD3}"/>
              </a:ext>
            </a:extLst>
          </p:cNvPr>
          <p:cNvSpPr>
            <a:spLocks noGrp="1"/>
          </p:cNvSpPr>
          <p:nvPr>
            <p:ph sz="quarter" idx="26" hasCustomPrompt="1"/>
          </p:nvPr>
        </p:nvSpPr>
        <p:spPr>
          <a:xfrm>
            <a:off x="3724442"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34" name="Text Placeholder 47">
            <a:extLst>
              <a:ext uri="{FF2B5EF4-FFF2-40B4-BE49-F238E27FC236}">
                <a16:creationId xmlns:a16="http://schemas.microsoft.com/office/drawing/2014/main" id="{7790AEF7-7655-734B-1169-0FBE58FDE885}"/>
              </a:ext>
            </a:extLst>
          </p:cNvPr>
          <p:cNvSpPr>
            <a:spLocks noGrp="1"/>
          </p:cNvSpPr>
          <p:nvPr>
            <p:ph type="body" sz="quarter" idx="27" hasCustomPrompt="1"/>
          </p:nvPr>
        </p:nvSpPr>
        <p:spPr>
          <a:xfrm>
            <a:off x="3306952"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35" name="Text Placeholder 49">
            <a:extLst>
              <a:ext uri="{FF2B5EF4-FFF2-40B4-BE49-F238E27FC236}">
                <a16:creationId xmlns:a16="http://schemas.microsoft.com/office/drawing/2014/main" id="{51BB1AC9-26DC-A593-0588-3E71AB7AB2FB}"/>
              </a:ext>
            </a:extLst>
          </p:cNvPr>
          <p:cNvSpPr>
            <a:spLocks noGrp="1"/>
          </p:cNvSpPr>
          <p:nvPr>
            <p:ph type="body" sz="quarter" idx="28" hasCustomPrompt="1"/>
          </p:nvPr>
        </p:nvSpPr>
        <p:spPr>
          <a:xfrm>
            <a:off x="3306953"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36" name="Content Placeholder 42">
            <a:extLst>
              <a:ext uri="{FF2B5EF4-FFF2-40B4-BE49-F238E27FC236}">
                <a16:creationId xmlns:a16="http://schemas.microsoft.com/office/drawing/2014/main" id="{4D939D70-031A-1475-BB7E-F727DB65A1CA}"/>
              </a:ext>
            </a:extLst>
          </p:cNvPr>
          <p:cNvSpPr>
            <a:spLocks noGrp="1"/>
          </p:cNvSpPr>
          <p:nvPr>
            <p:ph sz="quarter" idx="29" hasCustomPrompt="1"/>
          </p:nvPr>
        </p:nvSpPr>
        <p:spPr>
          <a:xfrm>
            <a:off x="6768843"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37" name="Text Placeholder 47">
            <a:extLst>
              <a:ext uri="{FF2B5EF4-FFF2-40B4-BE49-F238E27FC236}">
                <a16:creationId xmlns:a16="http://schemas.microsoft.com/office/drawing/2014/main" id="{94B9C487-01B2-9EAA-BD97-00EA8499DC1F}"/>
              </a:ext>
            </a:extLst>
          </p:cNvPr>
          <p:cNvSpPr>
            <a:spLocks noGrp="1"/>
          </p:cNvSpPr>
          <p:nvPr>
            <p:ph type="body" sz="quarter" idx="30" hasCustomPrompt="1"/>
          </p:nvPr>
        </p:nvSpPr>
        <p:spPr>
          <a:xfrm>
            <a:off x="6351353"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38" name="Text Placeholder 49">
            <a:extLst>
              <a:ext uri="{FF2B5EF4-FFF2-40B4-BE49-F238E27FC236}">
                <a16:creationId xmlns:a16="http://schemas.microsoft.com/office/drawing/2014/main" id="{B36CEF2A-52E5-E522-8D49-237858ADEB88}"/>
              </a:ext>
            </a:extLst>
          </p:cNvPr>
          <p:cNvSpPr>
            <a:spLocks noGrp="1"/>
          </p:cNvSpPr>
          <p:nvPr>
            <p:ph type="body" sz="quarter" idx="31" hasCustomPrompt="1"/>
          </p:nvPr>
        </p:nvSpPr>
        <p:spPr>
          <a:xfrm>
            <a:off x="6351354"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39" name="Content Placeholder 42">
            <a:extLst>
              <a:ext uri="{FF2B5EF4-FFF2-40B4-BE49-F238E27FC236}">
                <a16:creationId xmlns:a16="http://schemas.microsoft.com/office/drawing/2014/main" id="{0951C1D1-7EDC-B2BE-B15E-CC704619E22B}"/>
              </a:ext>
            </a:extLst>
          </p:cNvPr>
          <p:cNvSpPr>
            <a:spLocks noGrp="1"/>
          </p:cNvSpPr>
          <p:nvPr>
            <p:ph sz="quarter" idx="32" hasCustomPrompt="1"/>
          </p:nvPr>
        </p:nvSpPr>
        <p:spPr>
          <a:xfrm>
            <a:off x="9828847"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40" name="Text Placeholder 47">
            <a:extLst>
              <a:ext uri="{FF2B5EF4-FFF2-40B4-BE49-F238E27FC236}">
                <a16:creationId xmlns:a16="http://schemas.microsoft.com/office/drawing/2014/main" id="{CC3D7C35-B482-A7E0-2B26-14894DDE56E0}"/>
              </a:ext>
            </a:extLst>
          </p:cNvPr>
          <p:cNvSpPr>
            <a:spLocks noGrp="1"/>
          </p:cNvSpPr>
          <p:nvPr>
            <p:ph type="body" sz="quarter" idx="33" hasCustomPrompt="1"/>
          </p:nvPr>
        </p:nvSpPr>
        <p:spPr>
          <a:xfrm>
            <a:off x="9411357"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41" name="Text Placeholder 49">
            <a:extLst>
              <a:ext uri="{FF2B5EF4-FFF2-40B4-BE49-F238E27FC236}">
                <a16:creationId xmlns:a16="http://schemas.microsoft.com/office/drawing/2014/main" id="{9E77944E-46B0-1772-0BE1-8D28592F74A3}"/>
              </a:ext>
            </a:extLst>
          </p:cNvPr>
          <p:cNvSpPr>
            <a:spLocks noGrp="1"/>
          </p:cNvSpPr>
          <p:nvPr>
            <p:ph type="body" sz="quarter" idx="34" hasCustomPrompt="1"/>
          </p:nvPr>
        </p:nvSpPr>
        <p:spPr>
          <a:xfrm>
            <a:off x="9411358"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Tree>
    <p:extLst>
      <p:ext uri="{BB962C8B-B14F-4D97-AF65-F5344CB8AC3E}">
        <p14:creationId xmlns:p14="http://schemas.microsoft.com/office/powerpoint/2010/main" val="241329984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 Section Break">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6952B0-B2EC-933E-3D55-733C8C4ED945}"/>
              </a:ext>
            </a:extLst>
          </p:cNvPr>
          <p:cNvSpPr/>
          <p:nvPr userDrawn="1"/>
        </p:nvSpPr>
        <p:spPr>
          <a:xfrm>
            <a:off x="0" y="-1"/>
            <a:ext cx="12192000" cy="560438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black and white logo&#10;&#10;Description automatically generated">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8242" y="5864269"/>
            <a:ext cx="1178447" cy="711111"/>
          </a:xfrm>
          <a:prstGeom prst="rect">
            <a:avLst/>
          </a:prstGeom>
        </p:spPr>
      </p:pic>
      <p:sp>
        <p:nvSpPr>
          <p:cNvPr id="2" name="Text Placeholder 2">
            <a:extLst>
              <a:ext uri="{FF2B5EF4-FFF2-40B4-BE49-F238E27FC236}">
                <a16:creationId xmlns:a16="http://schemas.microsoft.com/office/drawing/2014/main" id="{58E057CE-B397-DBBD-17DE-AF2C9DE689E9}"/>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latin typeface="+mj-lt"/>
              </a:defRPr>
            </a:lvl1pPr>
          </a:lstStyle>
          <a:p>
            <a:pPr lvl="0"/>
            <a:r>
              <a:rPr lang="en-US" dirty="0"/>
              <a:t>TITLE</a:t>
            </a:r>
          </a:p>
        </p:txBody>
      </p:sp>
      <p:sp>
        <p:nvSpPr>
          <p:cNvPr id="4" name="Text Placeholder 2">
            <a:extLst>
              <a:ext uri="{FF2B5EF4-FFF2-40B4-BE49-F238E27FC236}">
                <a16:creationId xmlns:a16="http://schemas.microsoft.com/office/drawing/2014/main" id="{D9AA28D8-B2B3-DFF0-CEC2-C84ECDBCCE0D}"/>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latin typeface="+mn-lt"/>
              </a:defRPr>
            </a:lvl1pPr>
          </a:lstStyle>
          <a:p>
            <a:pPr lvl="0"/>
            <a:r>
              <a:rPr lang="en-US" dirty="0"/>
              <a:t>Subtitle</a:t>
            </a:r>
          </a:p>
        </p:txBody>
      </p:sp>
    </p:spTree>
    <p:extLst>
      <p:ext uri="{BB962C8B-B14F-4D97-AF65-F5344CB8AC3E}">
        <p14:creationId xmlns:p14="http://schemas.microsoft.com/office/powerpoint/2010/main" val="3020540761"/>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FF26FD-CC03-0568-927E-F2024D821902}"/>
              </a:ext>
            </a:extLst>
          </p:cNvPr>
          <p:cNvSpPr/>
          <p:nvPr userDrawn="1"/>
        </p:nvSpPr>
        <p:spPr>
          <a:xfrm>
            <a:off x="0" y="0"/>
            <a:ext cx="346841"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701D29C2-4C48-B02F-25EC-BF77642D939D}"/>
              </a:ext>
            </a:extLst>
          </p:cNvPr>
          <p:cNvSpPr>
            <a:spLocks noGrp="1"/>
          </p:cNvSpPr>
          <p:nvPr>
            <p:ph type="title" hasCustomPrompt="1"/>
          </p:nvPr>
        </p:nvSpPr>
        <p:spPr>
          <a:xfrm>
            <a:off x="838200" y="365125"/>
            <a:ext cx="10515600" cy="900149"/>
          </a:xfrm>
          <a:prstGeom prst="rect">
            <a:avLst/>
          </a:prstGeom>
        </p:spPr>
        <p:txBody>
          <a:bodyPr/>
          <a:lstStyle>
            <a:lvl1pPr>
              <a:defRPr sz="4000" b="1"/>
            </a:lvl1pPr>
          </a:lstStyle>
          <a:p>
            <a:r>
              <a:rPr lang="en-GB" dirty="0">
                <a:latin typeface="Poppins ExtraBold" panose="00000900000000000000" pitchFamily="2" charset="0"/>
                <a:cs typeface="Poppins ExtraBold" panose="00000900000000000000" pitchFamily="2" charset="0"/>
              </a:rPr>
              <a:t>Title</a:t>
            </a:r>
          </a:p>
        </p:txBody>
      </p:sp>
      <p:sp>
        <p:nvSpPr>
          <p:cNvPr id="6" name="Text Placeholder 12">
            <a:extLst>
              <a:ext uri="{FF2B5EF4-FFF2-40B4-BE49-F238E27FC236}">
                <a16:creationId xmlns:a16="http://schemas.microsoft.com/office/drawing/2014/main" id="{EF9F0425-DDD4-4C1A-6836-1998C16351BE}"/>
              </a:ext>
            </a:extLst>
          </p:cNvPr>
          <p:cNvSpPr>
            <a:spLocks noGrp="1"/>
          </p:cNvSpPr>
          <p:nvPr>
            <p:ph type="body" sz="quarter" idx="11" hasCustomPrompt="1"/>
          </p:nvPr>
        </p:nvSpPr>
        <p:spPr>
          <a:xfrm>
            <a:off x="838200" y="1511930"/>
            <a:ext cx="10515600"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3018971174"/>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 Text &amp;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8BD8CA-8C9E-8767-3C6C-31ED2576EAE6}"/>
              </a:ext>
            </a:extLst>
          </p:cNvPr>
          <p:cNvSpPr/>
          <p:nvPr userDrawn="1"/>
        </p:nvSpPr>
        <p:spPr>
          <a:xfrm>
            <a:off x="0" y="0"/>
            <a:ext cx="346841"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a16="http://schemas.microsoft.com/office/drawing/2014/main" id="{3AA0580A-2DD9-BA75-45BF-C7977BC2A21A}"/>
              </a:ext>
            </a:extLst>
          </p:cNvPr>
          <p:cNvSpPr>
            <a:spLocks noGrp="1"/>
          </p:cNvSpPr>
          <p:nvPr>
            <p:ph sz="quarter" idx="10"/>
          </p:nvPr>
        </p:nvSpPr>
        <p:spPr>
          <a:xfrm>
            <a:off x="6096000" y="365125"/>
            <a:ext cx="5740400" cy="6146800"/>
          </a:xfrm>
          <a:prstGeom prst="rect">
            <a:avLst/>
          </a:prstGeom>
        </p:spPr>
        <p:txBody>
          <a:bodyPr/>
          <a:lstStyle>
            <a:lvl1pPr marL="0" indent="0" algn="ctr">
              <a:buNone/>
              <a:defRPr sz="2000" u="none"/>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0ED89AF7-093E-46C2-8561-FB01B24341C9}"/>
              </a:ext>
            </a:extLst>
          </p:cNvPr>
          <p:cNvSpPr>
            <a:spLocks noGrp="1"/>
          </p:cNvSpPr>
          <p:nvPr>
            <p:ph type="title" hasCustomPrompt="1"/>
          </p:nvPr>
        </p:nvSpPr>
        <p:spPr>
          <a:xfrm>
            <a:off x="838200" y="365126"/>
            <a:ext cx="4771293" cy="784664"/>
          </a:xfrm>
          <a:prstGeom prst="rect">
            <a:avLst/>
          </a:prstGeom>
        </p:spPr>
        <p:txBody>
          <a:bodyPr/>
          <a:lstStyle>
            <a:lvl1pPr>
              <a:defRPr sz="4000" b="1"/>
            </a:lvl1pPr>
          </a:lstStyle>
          <a:p>
            <a:r>
              <a:rPr lang="en-GB" dirty="0">
                <a:latin typeface="Poppins ExtraBold" panose="00000900000000000000" pitchFamily="2" charset="0"/>
                <a:cs typeface="Poppins ExtraBold" panose="00000900000000000000" pitchFamily="2" charset="0"/>
              </a:rPr>
              <a:t>Title</a:t>
            </a:r>
          </a:p>
        </p:txBody>
      </p:sp>
      <p:sp>
        <p:nvSpPr>
          <p:cNvPr id="3" name="Text Placeholder 12">
            <a:extLst>
              <a:ext uri="{FF2B5EF4-FFF2-40B4-BE49-F238E27FC236}">
                <a16:creationId xmlns:a16="http://schemas.microsoft.com/office/drawing/2014/main" id="{A5984976-D47C-54A2-6343-8EEABB67C83E}"/>
              </a:ext>
            </a:extLst>
          </p:cNvPr>
          <p:cNvSpPr>
            <a:spLocks noGrp="1"/>
          </p:cNvSpPr>
          <p:nvPr>
            <p:ph type="body" sz="quarter" idx="11" hasCustomPrompt="1"/>
          </p:nvPr>
        </p:nvSpPr>
        <p:spPr>
          <a:xfrm>
            <a:off x="838200" y="1511930"/>
            <a:ext cx="4772025"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1002571228"/>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chemeClr val="accent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DD49A407-9FCC-CBE1-5828-1354FD49950E}"/>
              </a:ext>
            </a:extLst>
          </p:cNvPr>
          <p:cNvSpPr>
            <a:spLocks noGrp="1"/>
          </p:cNvSpPr>
          <p:nvPr>
            <p:ph type="body" sz="quarter" idx="10" hasCustomPrompt="1"/>
          </p:nvPr>
        </p:nvSpPr>
        <p:spPr>
          <a:xfrm>
            <a:off x="245074" y="293688"/>
            <a:ext cx="2590201" cy="2659062"/>
          </a:xfrm>
          <a:prstGeom prst="rect">
            <a:avLst/>
          </a:prstGeom>
        </p:spPr>
        <p:txBody>
          <a:bodyPr/>
          <a:lstStyle>
            <a:lvl1pPr marL="0" indent="0" algn="l">
              <a:buNone/>
              <a:defRPr sz="2000">
                <a:solidFill>
                  <a:schemeClr val="bg1"/>
                </a:solidFill>
              </a:defRPr>
            </a:lvl1pPr>
          </a:lstStyle>
          <a:p>
            <a:pPr lvl="0"/>
            <a:r>
              <a:rPr lang="en-US" dirty="0"/>
              <a:t>Insert text</a:t>
            </a:r>
            <a:endParaRPr lang="en-GB" dirty="0"/>
          </a:p>
        </p:txBody>
      </p:sp>
      <p:sp>
        <p:nvSpPr>
          <p:cNvPr id="10" name="Content Placeholder 9">
            <a:extLst>
              <a:ext uri="{FF2B5EF4-FFF2-40B4-BE49-F238E27FC236}">
                <a16:creationId xmlns:a16="http://schemas.microsoft.com/office/drawing/2014/main" id="{DBF8EDD1-CC82-1E9D-0651-0154E6F940B9}"/>
              </a:ext>
            </a:extLst>
          </p:cNvPr>
          <p:cNvSpPr>
            <a:spLocks noGrp="1"/>
          </p:cNvSpPr>
          <p:nvPr>
            <p:ph sz="quarter" idx="11" hasCustomPrompt="1"/>
          </p:nvPr>
        </p:nvSpPr>
        <p:spPr>
          <a:xfrm>
            <a:off x="658813" y="4405313"/>
            <a:ext cx="1720850" cy="1730375"/>
          </a:xfrm>
          <a:prstGeom prst="rect">
            <a:avLst/>
          </a:prstGeom>
        </p:spPr>
        <p:txBody>
          <a:bodyPr/>
          <a:lstStyle>
            <a:lvl1pPr marL="0" indent="0" algn="ctr">
              <a:buNone/>
              <a:defRPr sz="2000">
                <a:solidFill>
                  <a:schemeClr val="bg1"/>
                </a:solidFill>
              </a:defRPr>
            </a:lvl1pPr>
          </a:lstStyle>
          <a:p>
            <a:pPr lvl="0"/>
            <a:r>
              <a:rPr lang="en-GB" dirty="0"/>
              <a:t>Insert image</a:t>
            </a:r>
          </a:p>
        </p:txBody>
      </p:sp>
    </p:spTree>
    <p:extLst>
      <p:ext uri="{BB962C8B-B14F-4D97-AF65-F5344CB8AC3E}">
        <p14:creationId xmlns:p14="http://schemas.microsoft.com/office/powerpoint/2010/main" val="3068443940"/>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 Progress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548AFF-DA47-DF48-BEDE-10AB1F1D72B3}"/>
              </a:ext>
            </a:extLst>
          </p:cNvPr>
          <p:cNvSpPr>
            <a:spLocks/>
          </p:cNvSpPr>
          <p:nvPr/>
        </p:nvSpPr>
        <p:spPr>
          <a:xfrm>
            <a:off x="0" y="0"/>
            <a:ext cx="3049200" cy="6858000"/>
          </a:xfrm>
          <a:prstGeom prst="rect">
            <a:avLst/>
          </a:prstGeom>
          <a:solidFill>
            <a:schemeClr val="accent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7" name="Rectangle 6">
            <a:extLst>
              <a:ext uri="{FF2B5EF4-FFF2-40B4-BE49-F238E27FC236}">
                <a16:creationId xmlns:a16="http://schemas.microsoft.com/office/drawing/2014/main" id="{42765338-E825-8247-13CF-8945C88359B5}"/>
              </a:ext>
            </a:extLst>
          </p:cNvPr>
          <p:cNvSpPr>
            <a:spLocks/>
          </p:cNvSpPr>
          <p:nvPr/>
        </p:nvSpPr>
        <p:spPr>
          <a:xfrm>
            <a:off x="3049199" y="0"/>
            <a:ext cx="3049200" cy="6858000"/>
          </a:xfrm>
          <a:prstGeom prst="rect">
            <a:avLst/>
          </a:prstGeom>
          <a:solidFill>
            <a:schemeClr val="accent6">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8" name="Rectangle 7">
            <a:extLst>
              <a:ext uri="{FF2B5EF4-FFF2-40B4-BE49-F238E27FC236}">
                <a16:creationId xmlns:a16="http://schemas.microsoft.com/office/drawing/2014/main" id="{D8025E56-429A-4D30-CF15-308649131809}"/>
              </a:ext>
            </a:extLst>
          </p:cNvPr>
          <p:cNvSpPr>
            <a:spLocks/>
          </p:cNvSpPr>
          <p:nvPr/>
        </p:nvSpPr>
        <p:spPr>
          <a:xfrm>
            <a:off x="6093602" y="0"/>
            <a:ext cx="3049200" cy="6858000"/>
          </a:xfrm>
          <a:prstGeom prst="rect">
            <a:avLst/>
          </a:prstGeom>
          <a:solidFill>
            <a:schemeClr val="accent6">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Rectangle 8">
            <a:extLst>
              <a:ext uri="{FF2B5EF4-FFF2-40B4-BE49-F238E27FC236}">
                <a16:creationId xmlns:a16="http://schemas.microsoft.com/office/drawing/2014/main" id="{68535C6B-90BA-3D14-0A25-AF68FFAEB13D}"/>
              </a:ext>
            </a:extLst>
          </p:cNvPr>
          <p:cNvSpPr>
            <a:spLocks/>
          </p:cNvSpPr>
          <p:nvPr/>
        </p:nvSpPr>
        <p:spPr>
          <a:xfrm>
            <a:off x="9142801" y="0"/>
            <a:ext cx="3049200" cy="6858000"/>
          </a:xfrm>
          <a:prstGeom prst="rect">
            <a:avLst/>
          </a:prstGeom>
          <a:solidFill>
            <a:schemeClr val="accent6">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ntent Placeholder 42">
            <a:extLst>
              <a:ext uri="{FF2B5EF4-FFF2-40B4-BE49-F238E27FC236}">
                <a16:creationId xmlns:a16="http://schemas.microsoft.com/office/drawing/2014/main" id="{2943AC60-5F56-375B-3AF1-812DB44CA2DC}"/>
              </a:ext>
            </a:extLst>
          </p:cNvPr>
          <p:cNvSpPr>
            <a:spLocks noGrp="1"/>
          </p:cNvSpPr>
          <p:nvPr>
            <p:ph sz="quarter" idx="14" hasCustomPrompt="1"/>
          </p:nvPr>
        </p:nvSpPr>
        <p:spPr>
          <a:xfrm>
            <a:off x="648602" y="4397270"/>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19" name="Text Placeholder 47">
            <a:extLst>
              <a:ext uri="{FF2B5EF4-FFF2-40B4-BE49-F238E27FC236}">
                <a16:creationId xmlns:a16="http://schemas.microsoft.com/office/drawing/2014/main" id="{E755FDEA-F99A-138B-FEAB-95DBD522B337}"/>
              </a:ext>
            </a:extLst>
          </p:cNvPr>
          <p:cNvSpPr>
            <a:spLocks noGrp="1"/>
          </p:cNvSpPr>
          <p:nvPr>
            <p:ph type="body" sz="quarter" idx="18" hasCustomPrompt="1"/>
          </p:nvPr>
        </p:nvSpPr>
        <p:spPr>
          <a:xfrm>
            <a:off x="231112" y="220663"/>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0" name="Text Placeholder 49">
            <a:extLst>
              <a:ext uri="{FF2B5EF4-FFF2-40B4-BE49-F238E27FC236}">
                <a16:creationId xmlns:a16="http://schemas.microsoft.com/office/drawing/2014/main" id="{DDAF3714-DB24-B0E5-4CB2-E6730207EA29}"/>
              </a:ext>
            </a:extLst>
          </p:cNvPr>
          <p:cNvSpPr>
            <a:spLocks noGrp="1"/>
          </p:cNvSpPr>
          <p:nvPr>
            <p:ph type="body" sz="quarter" idx="19" hasCustomPrompt="1"/>
          </p:nvPr>
        </p:nvSpPr>
        <p:spPr>
          <a:xfrm>
            <a:off x="231113" y="884238"/>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1" name="Content Placeholder 42">
            <a:extLst>
              <a:ext uri="{FF2B5EF4-FFF2-40B4-BE49-F238E27FC236}">
                <a16:creationId xmlns:a16="http://schemas.microsoft.com/office/drawing/2014/main" id="{79214D88-1F0C-956C-758E-20E1BD03EE0D}"/>
              </a:ext>
            </a:extLst>
          </p:cNvPr>
          <p:cNvSpPr>
            <a:spLocks noGrp="1"/>
          </p:cNvSpPr>
          <p:nvPr>
            <p:ph sz="quarter" idx="26" hasCustomPrompt="1"/>
          </p:nvPr>
        </p:nvSpPr>
        <p:spPr>
          <a:xfrm>
            <a:off x="3724442"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2" name="Text Placeholder 47">
            <a:extLst>
              <a:ext uri="{FF2B5EF4-FFF2-40B4-BE49-F238E27FC236}">
                <a16:creationId xmlns:a16="http://schemas.microsoft.com/office/drawing/2014/main" id="{C7FCD7D0-C8E7-A1FA-0EA7-B0F14A6D8D82}"/>
              </a:ext>
            </a:extLst>
          </p:cNvPr>
          <p:cNvSpPr>
            <a:spLocks noGrp="1"/>
          </p:cNvSpPr>
          <p:nvPr>
            <p:ph type="body" sz="quarter" idx="27" hasCustomPrompt="1"/>
          </p:nvPr>
        </p:nvSpPr>
        <p:spPr>
          <a:xfrm>
            <a:off x="3306952"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3" name="Text Placeholder 49">
            <a:extLst>
              <a:ext uri="{FF2B5EF4-FFF2-40B4-BE49-F238E27FC236}">
                <a16:creationId xmlns:a16="http://schemas.microsoft.com/office/drawing/2014/main" id="{3FEB2687-30A6-1000-D8EC-22F602D87D7F}"/>
              </a:ext>
            </a:extLst>
          </p:cNvPr>
          <p:cNvSpPr>
            <a:spLocks noGrp="1"/>
          </p:cNvSpPr>
          <p:nvPr>
            <p:ph type="body" sz="quarter" idx="28" hasCustomPrompt="1"/>
          </p:nvPr>
        </p:nvSpPr>
        <p:spPr>
          <a:xfrm>
            <a:off x="3306953"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4" name="Content Placeholder 42">
            <a:extLst>
              <a:ext uri="{FF2B5EF4-FFF2-40B4-BE49-F238E27FC236}">
                <a16:creationId xmlns:a16="http://schemas.microsoft.com/office/drawing/2014/main" id="{4CE03A85-CB6C-D686-3EA1-24F20A58D2A8}"/>
              </a:ext>
            </a:extLst>
          </p:cNvPr>
          <p:cNvSpPr>
            <a:spLocks noGrp="1"/>
          </p:cNvSpPr>
          <p:nvPr>
            <p:ph sz="quarter" idx="29" hasCustomPrompt="1"/>
          </p:nvPr>
        </p:nvSpPr>
        <p:spPr>
          <a:xfrm>
            <a:off x="6768843"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5" name="Text Placeholder 47">
            <a:extLst>
              <a:ext uri="{FF2B5EF4-FFF2-40B4-BE49-F238E27FC236}">
                <a16:creationId xmlns:a16="http://schemas.microsoft.com/office/drawing/2014/main" id="{2827C236-B785-DEBF-9163-BDE09D58A558}"/>
              </a:ext>
            </a:extLst>
          </p:cNvPr>
          <p:cNvSpPr>
            <a:spLocks noGrp="1"/>
          </p:cNvSpPr>
          <p:nvPr>
            <p:ph type="body" sz="quarter" idx="30" hasCustomPrompt="1"/>
          </p:nvPr>
        </p:nvSpPr>
        <p:spPr>
          <a:xfrm>
            <a:off x="6351353"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6" name="Text Placeholder 49">
            <a:extLst>
              <a:ext uri="{FF2B5EF4-FFF2-40B4-BE49-F238E27FC236}">
                <a16:creationId xmlns:a16="http://schemas.microsoft.com/office/drawing/2014/main" id="{DFD4D2B0-380F-4363-58EE-EDD313EC9AC2}"/>
              </a:ext>
            </a:extLst>
          </p:cNvPr>
          <p:cNvSpPr>
            <a:spLocks noGrp="1"/>
          </p:cNvSpPr>
          <p:nvPr>
            <p:ph type="body" sz="quarter" idx="31" hasCustomPrompt="1"/>
          </p:nvPr>
        </p:nvSpPr>
        <p:spPr>
          <a:xfrm>
            <a:off x="6351354"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7" name="Content Placeholder 42">
            <a:extLst>
              <a:ext uri="{FF2B5EF4-FFF2-40B4-BE49-F238E27FC236}">
                <a16:creationId xmlns:a16="http://schemas.microsoft.com/office/drawing/2014/main" id="{6A3FF7DC-E2FB-D2AB-EA80-13F67A48D030}"/>
              </a:ext>
            </a:extLst>
          </p:cNvPr>
          <p:cNvSpPr>
            <a:spLocks noGrp="1"/>
          </p:cNvSpPr>
          <p:nvPr>
            <p:ph sz="quarter" idx="32" hasCustomPrompt="1"/>
          </p:nvPr>
        </p:nvSpPr>
        <p:spPr>
          <a:xfrm>
            <a:off x="9828847"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8" name="Text Placeholder 47">
            <a:extLst>
              <a:ext uri="{FF2B5EF4-FFF2-40B4-BE49-F238E27FC236}">
                <a16:creationId xmlns:a16="http://schemas.microsoft.com/office/drawing/2014/main" id="{5AAEFD77-4099-435F-7A72-AC61EF4AFBFA}"/>
              </a:ext>
            </a:extLst>
          </p:cNvPr>
          <p:cNvSpPr>
            <a:spLocks noGrp="1"/>
          </p:cNvSpPr>
          <p:nvPr>
            <p:ph type="body" sz="quarter" idx="33" hasCustomPrompt="1"/>
          </p:nvPr>
        </p:nvSpPr>
        <p:spPr>
          <a:xfrm>
            <a:off x="9411357"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9" name="Text Placeholder 49">
            <a:extLst>
              <a:ext uri="{FF2B5EF4-FFF2-40B4-BE49-F238E27FC236}">
                <a16:creationId xmlns:a16="http://schemas.microsoft.com/office/drawing/2014/main" id="{BFF8AF91-CC92-EDAD-B3A8-D1E9D6E4F31E}"/>
              </a:ext>
            </a:extLst>
          </p:cNvPr>
          <p:cNvSpPr>
            <a:spLocks noGrp="1"/>
          </p:cNvSpPr>
          <p:nvPr>
            <p:ph type="body" sz="quarter" idx="34" hasCustomPrompt="1"/>
          </p:nvPr>
        </p:nvSpPr>
        <p:spPr>
          <a:xfrm>
            <a:off x="9411358"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Tree>
    <p:extLst>
      <p:ext uri="{BB962C8B-B14F-4D97-AF65-F5344CB8AC3E}">
        <p14:creationId xmlns:p14="http://schemas.microsoft.com/office/powerpoint/2010/main" val="2710794243"/>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 Section Break">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C6864A-A786-E4BF-AA0D-67BEEC09D218}"/>
              </a:ext>
            </a:extLst>
          </p:cNvPr>
          <p:cNvSpPr/>
          <p:nvPr userDrawn="1"/>
        </p:nvSpPr>
        <p:spPr>
          <a:xfrm>
            <a:off x="0" y="-1"/>
            <a:ext cx="12192000" cy="560438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black and white logo&#10;&#10;Description automatically generated">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8242" y="5864269"/>
            <a:ext cx="1178447" cy="711111"/>
          </a:xfrm>
          <a:prstGeom prst="rect">
            <a:avLst/>
          </a:prstGeom>
        </p:spPr>
      </p:pic>
      <p:sp>
        <p:nvSpPr>
          <p:cNvPr id="2" name="Text Placeholder 2">
            <a:extLst>
              <a:ext uri="{FF2B5EF4-FFF2-40B4-BE49-F238E27FC236}">
                <a16:creationId xmlns:a16="http://schemas.microsoft.com/office/drawing/2014/main" id="{24F01BD1-5369-ED7F-7AF6-86A39CF205DB}"/>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latin typeface="+mj-lt"/>
              </a:defRPr>
            </a:lvl1pPr>
          </a:lstStyle>
          <a:p>
            <a:pPr lvl="0"/>
            <a:r>
              <a:rPr lang="en-US" dirty="0"/>
              <a:t>TITLE</a:t>
            </a:r>
          </a:p>
        </p:txBody>
      </p:sp>
      <p:sp>
        <p:nvSpPr>
          <p:cNvPr id="4" name="Text Placeholder 2">
            <a:extLst>
              <a:ext uri="{FF2B5EF4-FFF2-40B4-BE49-F238E27FC236}">
                <a16:creationId xmlns:a16="http://schemas.microsoft.com/office/drawing/2014/main" id="{EE576C45-170C-153F-600C-52306E0F068B}"/>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latin typeface="+mn-lt"/>
              </a:defRPr>
            </a:lvl1pPr>
          </a:lstStyle>
          <a:p>
            <a:pPr lvl="0"/>
            <a:r>
              <a:rPr lang="en-US" dirty="0"/>
              <a:t>Subtitle</a:t>
            </a:r>
          </a:p>
        </p:txBody>
      </p:sp>
    </p:spTree>
    <p:extLst>
      <p:ext uri="{BB962C8B-B14F-4D97-AF65-F5344CB8AC3E}">
        <p14:creationId xmlns:p14="http://schemas.microsoft.com/office/powerpoint/2010/main" val="2941813055"/>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FF26FD-CC03-0568-927E-F2024D821902}"/>
              </a:ext>
            </a:extLst>
          </p:cNvPr>
          <p:cNvSpPr/>
          <p:nvPr userDrawn="1"/>
        </p:nvSpPr>
        <p:spPr>
          <a:xfrm>
            <a:off x="0" y="0"/>
            <a:ext cx="346841"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AE058C7C-04AD-D7B5-330F-64E0AF2D9125}"/>
              </a:ext>
            </a:extLst>
          </p:cNvPr>
          <p:cNvSpPr>
            <a:spLocks noGrp="1"/>
          </p:cNvSpPr>
          <p:nvPr>
            <p:ph type="title" hasCustomPrompt="1"/>
          </p:nvPr>
        </p:nvSpPr>
        <p:spPr>
          <a:xfrm>
            <a:off x="838200" y="365125"/>
            <a:ext cx="10515600" cy="900149"/>
          </a:xfrm>
          <a:prstGeom prst="rect">
            <a:avLst/>
          </a:prstGeom>
        </p:spPr>
        <p:txBody>
          <a:bodyPr/>
          <a:lstStyle>
            <a:lvl1pPr>
              <a:defRPr sz="4000" b="1"/>
            </a:lvl1pPr>
          </a:lstStyle>
          <a:p>
            <a:r>
              <a:rPr lang="en-GB" dirty="0">
                <a:latin typeface="Poppins ExtraBold" panose="00000900000000000000" pitchFamily="2" charset="0"/>
                <a:cs typeface="Poppins ExtraBold" panose="00000900000000000000" pitchFamily="2" charset="0"/>
              </a:rPr>
              <a:t>Title</a:t>
            </a:r>
          </a:p>
        </p:txBody>
      </p:sp>
      <p:sp>
        <p:nvSpPr>
          <p:cNvPr id="6" name="Text Placeholder 12">
            <a:extLst>
              <a:ext uri="{FF2B5EF4-FFF2-40B4-BE49-F238E27FC236}">
                <a16:creationId xmlns:a16="http://schemas.microsoft.com/office/drawing/2014/main" id="{7036CBEE-0FD5-4D58-65B1-78657054A91A}"/>
              </a:ext>
            </a:extLst>
          </p:cNvPr>
          <p:cNvSpPr>
            <a:spLocks noGrp="1"/>
          </p:cNvSpPr>
          <p:nvPr>
            <p:ph type="body" sz="quarter" idx="11" hasCustomPrompt="1"/>
          </p:nvPr>
        </p:nvSpPr>
        <p:spPr>
          <a:xfrm>
            <a:off x="838200" y="1511930"/>
            <a:ext cx="10515600"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1993567766"/>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 Text &amp;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8BD8CA-8C9E-8767-3C6C-31ED2576EAE6}"/>
              </a:ext>
            </a:extLst>
          </p:cNvPr>
          <p:cNvSpPr/>
          <p:nvPr userDrawn="1"/>
        </p:nvSpPr>
        <p:spPr>
          <a:xfrm>
            <a:off x="0" y="0"/>
            <a:ext cx="346841"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a16="http://schemas.microsoft.com/office/drawing/2014/main" id="{3AA0580A-2DD9-BA75-45BF-C7977BC2A21A}"/>
              </a:ext>
            </a:extLst>
          </p:cNvPr>
          <p:cNvSpPr>
            <a:spLocks noGrp="1"/>
          </p:cNvSpPr>
          <p:nvPr>
            <p:ph sz="quarter" idx="10"/>
          </p:nvPr>
        </p:nvSpPr>
        <p:spPr>
          <a:xfrm>
            <a:off x="6096000" y="365125"/>
            <a:ext cx="5740400" cy="6146800"/>
          </a:xfrm>
          <a:prstGeom prst="rect">
            <a:avLst/>
          </a:prstGeom>
        </p:spPr>
        <p:txBody>
          <a:bodyPr/>
          <a:lstStyle>
            <a:lvl1pPr marL="0" indent="0" algn="ctr">
              <a:buNone/>
              <a:defRPr sz="2000" u="none"/>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itle 1">
            <a:extLst>
              <a:ext uri="{FF2B5EF4-FFF2-40B4-BE49-F238E27FC236}">
                <a16:creationId xmlns:a16="http://schemas.microsoft.com/office/drawing/2014/main" id="{804B6669-3816-BECC-04F7-D903DB788186}"/>
              </a:ext>
            </a:extLst>
          </p:cNvPr>
          <p:cNvSpPr>
            <a:spLocks noGrp="1"/>
          </p:cNvSpPr>
          <p:nvPr>
            <p:ph type="title" hasCustomPrompt="1"/>
          </p:nvPr>
        </p:nvSpPr>
        <p:spPr>
          <a:xfrm>
            <a:off x="838200" y="365126"/>
            <a:ext cx="4771293" cy="784664"/>
          </a:xfrm>
          <a:prstGeom prst="rect">
            <a:avLst/>
          </a:prstGeom>
        </p:spPr>
        <p:txBody>
          <a:bodyPr/>
          <a:lstStyle>
            <a:lvl1pPr>
              <a:defRPr sz="4000" b="1"/>
            </a:lvl1pPr>
          </a:lstStyle>
          <a:p>
            <a:r>
              <a:rPr lang="en-GB" dirty="0">
                <a:latin typeface="Poppins ExtraBold" panose="00000900000000000000" pitchFamily="2" charset="0"/>
                <a:cs typeface="Poppins ExtraBold" panose="00000900000000000000" pitchFamily="2" charset="0"/>
              </a:rPr>
              <a:t>Title</a:t>
            </a:r>
          </a:p>
        </p:txBody>
      </p:sp>
      <p:sp>
        <p:nvSpPr>
          <p:cNvPr id="7" name="Text Placeholder 12">
            <a:extLst>
              <a:ext uri="{FF2B5EF4-FFF2-40B4-BE49-F238E27FC236}">
                <a16:creationId xmlns:a16="http://schemas.microsoft.com/office/drawing/2014/main" id="{0D4543BE-3767-65B9-BB8B-3B6CC2A36960}"/>
              </a:ext>
            </a:extLst>
          </p:cNvPr>
          <p:cNvSpPr>
            <a:spLocks noGrp="1"/>
          </p:cNvSpPr>
          <p:nvPr>
            <p:ph type="body" sz="quarter" idx="11" hasCustomPrompt="1"/>
          </p:nvPr>
        </p:nvSpPr>
        <p:spPr>
          <a:xfrm>
            <a:off x="838200" y="1511930"/>
            <a:ext cx="4772025"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11515400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chemeClr val="accent3"/>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DD49A407-9FCC-CBE1-5828-1354FD49950E}"/>
              </a:ext>
            </a:extLst>
          </p:cNvPr>
          <p:cNvSpPr>
            <a:spLocks noGrp="1"/>
          </p:cNvSpPr>
          <p:nvPr>
            <p:ph type="body" sz="quarter" idx="10" hasCustomPrompt="1"/>
          </p:nvPr>
        </p:nvSpPr>
        <p:spPr>
          <a:xfrm>
            <a:off x="245074" y="293688"/>
            <a:ext cx="2590201" cy="2659062"/>
          </a:xfrm>
          <a:prstGeom prst="rect">
            <a:avLst/>
          </a:prstGeom>
        </p:spPr>
        <p:txBody>
          <a:bodyPr/>
          <a:lstStyle>
            <a:lvl1pPr marL="0" indent="0" algn="l">
              <a:buNone/>
              <a:defRPr sz="2000">
                <a:solidFill>
                  <a:schemeClr val="bg1"/>
                </a:solidFill>
              </a:defRPr>
            </a:lvl1pPr>
          </a:lstStyle>
          <a:p>
            <a:pPr lvl="0"/>
            <a:r>
              <a:rPr lang="en-US" dirty="0"/>
              <a:t>Insert text</a:t>
            </a:r>
            <a:endParaRPr lang="en-GB" dirty="0"/>
          </a:p>
        </p:txBody>
      </p:sp>
      <p:sp>
        <p:nvSpPr>
          <p:cNvPr id="10" name="Content Placeholder 9">
            <a:extLst>
              <a:ext uri="{FF2B5EF4-FFF2-40B4-BE49-F238E27FC236}">
                <a16:creationId xmlns:a16="http://schemas.microsoft.com/office/drawing/2014/main" id="{DBF8EDD1-CC82-1E9D-0651-0154E6F940B9}"/>
              </a:ext>
            </a:extLst>
          </p:cNvPr>
          <p:cNvSpPr>
            <a:spLocks noGrp="1"/>
          </p:cNvSpPr>
          <p:nvPr>
            <p:ph sz="quarter" idx="11" hasCustomPrompt="1"/>
          </p:nvPr>
        </p:nvSpPr>
        <p:spPr>
          <a:xfrm>
            <a:off x="658813" y="4405313"/>
            <a:ext cx="1720850" cy="1730375"/>
          </a:xfrm>
          <a:prstGeom prst="rect">
            <a:avLst/>
          </a:prstGeom>
        </p:spPr>
        <p:txBody>
          <a:bodyPr/>
          <a:lstStyle>
            <a:lvl1pPr marL="0" indent="0" algn="ctr">
              <a:buNone/>
              <a:defRPr sz="2000">
                <a:solidFill>
                  <a:schemeClr val="bg1"/>
                </a:solidFill>
              </a:defRPr>
            </a:lvl1pPr>
          </a:lstStyle>
          <a:p>
            <a:pPr lvl="0"/>
            <a:r>
              <a:rPr lang="en-GB" dirty="0"/>
              <a:t>Insert image</a:t>
            </a:r>
          </a:p>
        </p:txBody>
      </p:sp>
    </p:spTree>
    <p:extLst>
      <p:ext uri="{BB962C8B-B14F-4D97-AF65-F5344CB8AC3E}">
        <p14:creationId xmlns:p14="http://schemas.microsoft.com/office/powerpoint/2010/main" val="204519788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FF26FD-CC03-0568-927E-F2024D821902}"/>
              </a:ext>
            </a:extLst>
          </p:cNvPr>
          <p:cNvSpPr/>
          <p:nvPr userDrawn="1"/>
        </p:nvSpPr>
        <p:spPr>
          <a:xfrm>
            <a:off x="0" y="0"/>
            <a:ext cx="346841"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F12F2ADC-3A97-741C-5A9C-AD84FAA74D35}"/>
              </a:ext>
            </a:extLst>
          </p:cNvPr>
          <p:cNvSpPr>
            <a:spLocks noGrp="1"/>
          </p:cNvSpPr>
          <p:nvPr>
            <p:ph type="title" hasCustomPrompt="1"/>
          </p:nvPr>
        </p:nvSpPr>
        <p:spPr>
          <a:xfrm>
            <a:off x="838200" y="365125"/>
            <a:ext cx="10515600"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6" name="Text Placeholder 12">
            <a:extLst>
              <a:ext uri="{FF2B5EF4-FFF2-40B4-BE49-F238E27FC236}">
                <a16:creationId xmlns:a16="http://schemas.microsoft.com/office/drawing/2014/main" id="{6523A08F-D6D8-0635-BD5C-39E613158401}"/>
              </a:ext>
            </a:extLst>
          </p:cNvPr>
          <p:cNvSpPr>
            <a:spLocks noGrp="1"/>
          </p:cNvSpPr>
          <p:nvPr>
            <p:ph type="body" sz="quarter" idx="11" hasCustomPrompt="1"/>
          </p:nvPr>
        </p:nvSpPr>
        <p:spPr>
          <a:xfrm>
            <a:off x="838200" y="1511930"/>
            <a:ext cx="10515600"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806873124"/>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 Progress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548AFF-DA47-DF48-BEDE-10AB1F1D72B3}"/>
              </a:ext>
            </a:extLst>
          </p:cNvPr>
          <p:cNvSpPr>
            <a:spLocks/>
          </p:cNvSpPr>
          <p:nvPr/>
        </p:nvSpPr>
        <p:spPr>
          <a:xfrm>
            <a:off x="0" y="0"/>
            <a:ext cx="3049200" cy="6858000"/>
          </a:xfrm>
          <a:prstGeom prst="rect">
            <a:avLst/>
          </a:prstGeom>
          <a:solidFill>
            <a:schemeClr val="accent3"/>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42765338-E825-8247-13CF-8945C88359B5}"/>
              </a:ext>
            </a:extLst>
          </p:cNvPr>
          <p:cNvSpPr>
            <a:spLocks/>
          </p:cNvSpPr>
          <p:nvPr/>
        </p:nvSpPr>
        <p:spPr>
          <a:xfrm>
            <a:off x="3049199" y="0"/>
            <a:ext cx="3049200" cy="6858000"/>
          </a:xfrm>
          <a:prstGeom prst="rect">
            <a:avLst/>
          </a:prstGeom>
          <a:solidFill>
            <a:schemeClr val="accent3">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8" name="Rectangle 7">
            <a:extLst>
              <a:ext uri="{FF2B5EF4-FFF2-40B4-BE49-F238E27FC236}">
                <a16:creationId xmlns:a16="http://schemas.microsoft.com/office/drawing/2014/main" id="{D8025E56-429A-4D30-CF15-308649131809}"/>
              </a:ext>
            </a:extLst>
          </p:cNvPr>
          <p:cNvSpPr>
            <a:spLocks/>
          </p:cNvSpPr>
          <p:nvPr/>
        </p:nvSpPr>
        <p:spPr>
          <a:xfrm>
            <a:off x="6093602" y="0"/>
            <a:ext cx="3049200" cy="6858000"/>
          </a:xfrm>
          <a:prstGeom prst="rect">
            <a:avLst/>
          </a:prstGeom>
          <a:solidFill>
            <a:schemeClr val="accent3">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9" name="Rectangle 8">
            <a:extLst>
              <a:ext uri="{FF2B5EF4-FFF2-40B4-BE49-F238E27FC236}">
                <a16:creationId xmlns:a16="http://schemas.microsoft.com/office/drawing/2014/main" id="{68535C6B-90BA-3D14-0A25-AF68FFAEB13D}"/>
              </a:ext>
            </a:extLst>
          </p:cNvPr>
          <p:cNvSpPr>
            <a:spLocks/>
          </p:cNvSpPr>
          <p:nvPr/>
        </p:nvSpPr>
        <p:spPr>
          <a:xfrm>
            <a:off x="9142801" y="0"/>
            <a:ext cx="3049200" cy="6858000"/>
          </a:xfrm>
          <a:prstGeom prst="rect">
            <a:avLst/>
          </a:prstGeom>
          <a:solidFill>
            <a:schemeClr val="accent3">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8" name="Content Placeholder 42">
            <a:extLst>
              <a:ext uri="{FF2B5EF4-FFF2-40B4-BE49-F238E27FC236}">
                <a16:creationId xmlns:a16="http://schemas.microsoft.com/office/drawing/2014/main" id="{ACDADC17-2D58-C821-2D5A-B5F5666DA6B7}"/>
              </a:ext>
            </a:extLst>
          </p:cNvPr>
          <p:cNvSpPr>
            <a:spLocks noGrp="1"/>
          </p:cNvSpPr>
          <p:nvPr>
            <p:ph sz="quarter" idx="14" hasCustomPrompt="1"/>
          </p:nvPr>
        </p:nvSpPr>
        <p:spPr>
          <a:xfrm>
            <a:off x="648602" y="4397270"/>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19" name="Text Placeholder 47">
            <a:extLst>
              <a:ext uri="{FF2B5EF4-FFF2-40B4-BE49-F238E27FC236}">
                <a16:creationId xmlns:a16="http://schemas.microsoft.com/office/drawing/2014/main" id="{080941A8-8732-21B0-3303-C2D2C7E39BE7}"/>
              </a:ext>
            </a:extLst>
          </p:cNvPr>
          <p:cNvSpPr>
            <a:spLocks noGrp="1"/>
          </p:cNvSpPr>
          <p:nvPr>
            <p:ph type="body" sz="quarter" idx="18" hasCustomPrompt="1"/>
          </p:nvPr>
        </p:nvSpPr>
        <p:spPr>
          <a:xfrm>
            <a:off x="231112" y="220663"/>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0" name="Text Placeholder 49">
            <a:extLst>
              <a:ext uri="{FF2B5EF4-FFF2-40B4-BE49-F238E27FC236}">
                <a16:creationId xmlns:a16="http://schemas.microsoft.com/office/drawing/2014/main" id="{3104FDFA-C649-C2CE-9FAB-B51379125A48}"/>
              </a:ext>
            </a:extLst>
          </p:cNvPr>
          <p:cNvSpPr>
            <a:spLocks noGrp="1"/>
          </p:cNvSpPr>
          <p:nvPr>
            <p:ph type="body" sz="quarter" idx="19" hasCustomPrompt="1"/>
          </p:nvPr>
        </p:nvSpPr>
        <p:spPr>
          <a:xfrm>
            <a:off x="231113" y="884238"/>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1" name="Content Placeholder 42">
            <a:extLst>
              <a:ext uri="{FF2B5EF4-FFF2-40B4-BE49-F238E27FC236}">
                <a16:creationId xmlns:a16="http://schemas.microsoft.com/office/drawing/2014/main" id="{621C16F5-0850-983A-02A7-6C6EB98EE030}"/>
              </a:ext>
            </a:extLst>
          </p:cNvPr>
          <p:cNvSpPr>
            <a:spLocks noGrp="1"/>
          </p:cNvSpPr>
          <p:nvPr>
            <p:ph sz="quarter" idx="26" hasCustomPrompt="1"/>
          </p:nvPr>
        </p:nvSpPr>
        <p:spPr>
          <a:xfrm>
            <a:off x="3724442"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2" name="Text Placeholder 47">
            <a:extLst>
              <a:ext uri="{FF2B5EF4-FFF2-40B4-BE49-F238E27FC236}">
                <a16:creationId xmlns:a16="http://schemas.microsoft.com/office/drawing/2014/main" id="{59519DB3-112B-9308-E123-630B3FC48D9A}"/>
              </a:ext>
            </a:extLst>
          </p:cNvPr>
          <p:cNvSpPr>
            <a:spLocks noGrp="1"/>
          </p:cNvSpPr>
          <p:nvPr>
            <p:ph type="body" sz="quarter" idx="27" hasCustomPrompt="1"/>
          </p:nvPr>
        </p:nvSpPr>
        <p:spPr>
          <a:xfrm>
            <a:off x="3306952"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3" name="Text Placeholder 49">
            <a:extLst>
              <a:ext uri="{FF2B5EF4-FFF2-40B4-BE49-F238E27FC236}">
                <a16:creationId xmlns:a16="http://schemas.microsoft.com/office/drawing/2014/main" id="{92F5EC90-93B4-996E-6B18-50BB5958AAD9}"/>
              </a:ext>
            </a:extLst>
          </p:cNvPr>
          <p:cNvSpPr>
            <a:spLocks noGrp="1"/>
          </p:cNvSpPr>
          <p:nvPr>
            <p:ph type="body" sz="quarter" idx="28" hasCustomPrompt="1"/>
          </p:nvPr>
        </p:nvSpPr>
        <p:spPr>
          <a:xfrm>
            <a:off x="3306953"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4" name="Content Placeholder 42">
            <a:extLst>
              <a:ext uri="{FF2B5EF4-FFF2-40B4-BE49-F238E27FC236}">
                <a16:creationId xmlns:a16="http://schemas.microsoft.com/office/drawing/2014/main" id="{F58C3C4C-F77D-FF7B-30BF-835CDE3B220E}"/>
              </a:ext>
            </a:extLst>
          </p:cNvPr>
          <p:cNvSpPr>
            <a:spLocks noGrp="1"/>
          </p:cNvSpPr>
          <p:nvPr>
            <p:ph sz="quarter" idx="29" hasCustomPrompt="1"/>
          </p:nvPr>
        </p:nvSpPr>
        <p:spPr>
          <a:xfrm>
            <a:off x="6768843"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5" name="Text Placeholder 47">
            <a:extLst>
              <a:ext uri="{FF2B5EF4-FFF2-40B4-BE49-F238E27FC236}">
                <a16:creationId xmlns:a16="http://schemas.microsoft.com/office/drawing/2014/main" id="{8A6E9B6E-26CC-37B0-BA3B-9BA7F3548EA9}"/>
              </a:ext>
            </a:extLst>
          </p:cNvPr>
          <p:cNvSpPr>
            <a:spLocks noGrp="1"/>
          </p:cNvSpPr>
          <p:nvPr>
            <p:ph type="body" sz="quarter" idx="30" hasCustomPrompt="1"/>
          </p:nvPr>
        </p:nvSpPr>
        <p:spPr>
          <a:xfrm>
            <a:off x="6351353"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6" name="Text Placeholder 49">
            <a:extLst>
              <a:ext uri="{FF2B5EF4-FFF2-40B4-BE49-F238E27FC236}">
                <a16:creationId xmlns:a16="http://schemas.microsoft.com/office/drawing/2014/main" id="{6A508437-CF6A-CDD2-59D1-DB9575C0B52F}"/>
              </a:ext>
            </a:extLst>
          </p:cNvPr>
          <p:cNvSpPr>
            <a:spLocks noGrp="1"/>
          </p:cNvSpPr>
          <p:nvPr>
            <p:ph type="body" sz="quarter" idx="31" hasCustomPrompt="1"/>
          </p:nvPr>
        </p:nvSpPr>
        <p:spPr>
          <a:xfrm>
            <a:off x="6351354"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7" name="Content Placeholder 42">
            <a:extLst>
              <a:ext uri="{FF2B5EF4-FFF2-40B4-BE49-F238E27FC236}">
                <a16:creationId xmlns:a16="http://schemas.microsoft.com/office/drawing/2014/main" id="{907519CA-8365-2D28-9741-0E14835CF718}"/>
              </a:ext>
            </a:extLst>
          </p:cNvPr>
          <p:cNvSpPr>
            <a:spLocks noGrp="1"/>
          </p:cNvSpPr>
          <p:nvPr>
            <p:ph sz="quarter" idx="32" hasCustomPrompt="1"/>
          </p:nvPr>
        </p:nvSpPr>
        <p:spPr>
          <a:xfrm>
            <a:off x="9828847"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8" name="Text Placeholder 47">
            <a:extLst>
              <a:ext uri="{FF2B5EF4-FFF2-40B4-BE49-F238E27FC236}">
                <a16:creationId xmlns:a16="http://schemas.microsoft.com/office/drawing/2014/main" id="{A1534498-3E35-7F0C-EAA0-2A676AB5F82A}"/>
              </a:ext>
            </a:extLst>
          </p:cNvPr>
          <p:cNvSpPr>
            <a:spLocks noGrp="1"/>
          </p:cNvSpPr>
          <p:nvPr>
            <p:ph type="body" sz="quarter" idx="33" hasCustomPrompt="1"/>
          </p:nvPr>
        </p:nvSpPr>
        <p:spPr>
          <a:xfrm>
            <a:off x="9411357"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9" name="Text Placeholder 49">
            <a:extLst>
              <a:ext uri="{FF2B5EF4-FFF2-40B4-BE49-F238E27FC236}">
                <a16:creationId xmlns:a16="http://schemas.microsoft.com/office/drawing/2014/main" id="{483072E6-3818-E586-37F1-6420782D6565}"/>
              </a:ext>
            </a:extLst>
          </p:cNvPr>
          <p:cNvSpPr>
            <a:spLocks noGrp="1"/>
          </p:cNvSpPr>
          <p:nvPr>
            <p:ph type="body" sz="quarter" idx="34" hasCustomPrompt="1"/>
          </p:nvPr>
        </p:nvSpPr>
        <p:spPr>
          <a:xfrm>
            <a:off x="9411358"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Tree>
    <p:extLst>
      <p:ext uri="{BB962C8B-B14F-4D97-AF65-F5344CB8AC3E}">
        <p14:creationId xmlns:p14="http://schemas.microsoft.com/office/powerpoint/2010/main" val="1249221354"/>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 Section Break">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656932-2325-34BE-8CEA-811268405947}"/>
              </a:ext>
            </a:extLst>
          </p:cNvPr>
          <p:cNvSpPr/>
          <p:nvPr userDrawn="1"/>
        </p:nvSpPr>
        <p:spPr>
          <a:xfrm>
            <a:off x="0" y="-1"/>
            <a:ext cx="12192000" cy="560438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black and white logo&#10;&#10;Description automatically generated">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8242" y="5864269"/>
            <a:ext cx="1178447" cy="711111"/>
          </a:xfrm>
          <a:prstGeom prst="rect">
            <a:avLst/>
          </a:prstGeom>
        </p:spPr>
      </p:pic>
      <p:sp>
        <p:nvSpPr>
          <p:cNvPr id="2" name="Text Placeholder 2">
            <a:extLst>
              <a:ext uri="{FF2B5EF4-FFF2-40B4-BE49-F238E27FC236}">
                <a16:creationId xmlns:a16="http://schemas.microsoft.com/office/drawing/2014/main" id="{760871F8-A71A-57F7-E270-3F39E2CB3959}"/>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latin typeface="+mj-lt"/>
              </a:defRPr>
            </a:lvl1pPr>
          </a:lstStyle>
          <a:p>
            <a:pPr lvl="0"/>
            <a:r>
              <a:rPr lang="en-US" dirty="0"/>
              <a:t>TITLE</a:t>
            </a:r>
          </a:p>
        </p:txBody>
      </p:sp>
      <p:sp>
        <p:nvSpPr>
          <p:cNvPr id="4" name="Text Placeholder 2">
            <a:extLst>
              <a:ext uri="{FF2B5EF4-FFF2-40B4-BE49-F238E27FC236}">
                <a16:creationId xmlns:a16="http://schemas.microsoft.com/office/drawing/2014/main" id="{71BC1860-2A8C-37F5-B874-2F2D5D7FF259}"/>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latin typeface="+mn-lt"/>
              </a:defRPr>
            </a:lvl1pPr>
          </a:lstStyle>
          <a:p>
            <a:pPr lvl="0"/>
            <a:r>
              <a:rPr lang="en-US" dirty="0"/>
              <a:t>Subtitle</a:t>
            </a:r>
          </a:p>
        </p:txBody>
      </p:sp>
    </p:spTree>
    <p:extLst>
      <p:ext uri="{BB962C8B-B14F-4D97-AF65-F5344CB8AC3E}">
        <p14:creationId xmlns:p14="http://schemas.microsoft.com/office/powerpoint/2010/main" val="3892047582"/>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FF26FD-CC03-0568-927E-F2024D821902}"/>
              </a:ext>
            </a:extLst>
          </p:cNvPr>
          <p:cNvSpPr/>
          <p:nvPr userDrawn="1"/>
        </p:nvSpPr>
        <p:spPr>
          <a:xfrm>
            <a:off x="0" y="0"/>
            <a:ext cx="346841"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5B3D83E8-9479-F8A7-8DB8-9A2EA4191D57}"/>
              </a:ext>
            </a:extLst>
          </p:cNvPr>
          <p:cNvSpPr>
            <a:spLocks noGrp="1"/>
          </p:cNvSpPr>
          <p:nvPr>
            <p:ph type="title" hasCustomPrompt="1"/>
          </p:nvPr>
        </p:nvSpPr>
        <p:spPr>
          <a:xfrm>
            <a:off x="838200" y="365125"/>
            <a:ext cx="10515600" cy="900149"/>
          </a:xfrm>
          <a:prstGeom prst="rect">
            <a:avLst/>
          </a:prstGeom>
        </p:spPr>
        <p:txBody>
          <a:bodyPr/>
          <a:lstStyle>
            <a:lvl1pPr>
              <a:defRPr sz="4000" b="1"/>
            </a:lvl1pPr>
          </a:lstStyle>
          <a:p>
            <a:r>
              <a:rPr lang="en-GB" dirty="0">
                <a:latin typeface="Poppins ExtraBold" panose="00000900000000000000" pitchFamily="2" charset="0"/>
                <a:cs typeface="Poppins ExtraBold" panose="00000900000000000000" pitchFamily="2" charset="0"/>
              </a:rPr>
              <a:t>Title</a:t>
            </a:r>
          </a:p>
        </p:txBody>
      </p:sp>
      <p:sp>
        <p:nvSpPr>
          <p:cNvPr id="6" name="Text Placeholder 12">
            <a:extLst>
              <a:ext uri="{FF2B5EF4-FFF2-40B4-BE49-F238E27FC236}">
                <a16:creationId xmlns:a16="http://schemas.microsoft.com/office/drawing/2014/main" id="{C45D3579-8CAA-DF7D-8A85-B8B1C827B72A}"/>
              </a:ext>
            </a:extLst>
          </p:cNvPr>
          <p:cNvSpPr>
            <a:spLocks noGrp="1"/>
          </p:cNvSpPr>
          <p:nvPr>
            <p:ph type="body" sz="quarter" idx="11" hasCustomPrompt="1"/>
          </p:nvPr>
        </p:nvSpPr>
        <p:spPr>
          <a:xfrm>
            <a:off x="838200" y="1511930"/>
            <a:ext cx="10515600"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3596050325"/>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 Text &amp;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8BD8CA-8C9E-8767-3C6C-31ED2576EAE6}"/>
              </a:ext>
            </a:extLst>
          </p:cNvPr>
          <p:cNvSpPr/>
          <p:nvPr userDrawn="1"/>
        </p:nvSpPr>
        <p:spPr>
          <a:xfrm>
            <a:off x="0" y="0"/>
            <a:ext cx="346841"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a16="http://schemas.microsoft.com/office/drawing/2014/main" id="{3AA0580A-2DD9-BA75-45BF-C7977BC2A21A}"/>
              </a:ext>
            </a:extLst>
          </p:cNvPr>
          <p:cNvSpPr>
            <a:spLocks noGrp="1"/>
          </p:cNvSpPr>
          <p:nvPr>
            <p:ph sz="quarter" idx="10"/>
          </p:nvPr>
        </p:nvSpPr>
        <p:spPr>
          <a:xfrm>
            <a:off x="6096000" y="365125"/>
            <a:ext cx="5740400" cy="6146800"/>
          </a:xfrm>
          <a:prstGeom prst="rect">
            <a:avLst/>
          </a:prstGeom>
        </p:spPr>
        <p:txBody>
          <a:bodyPr/>
          <a:lstStyle>
            <a:lvl1pPr marL="0" indent="0" algn="ctr">
              <a:buNone/>
              <a:defRPr sz="2000" u="none"/>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D21C3DCA-081C-F010-940F-8498C514CE03}"/>
              </a:ext>
            </a:extLst>
          </p:cNvPr>
          <p:cNvSpPr>
            <a:spLocks noGrp="1"/>
          </p:cNvSpPr>
          <p:nvPr>
            <p:ph type="title" hasCustomPrompt="1"/>
          </p:nvPr>
        </p:nvSpPr>
        <p:spPr>
          <a:xfrm>
            <a:off x="838200" y="365126"/>
            <a:ext cx="4771293" cy="784664"/>
          </a:xfrm>
          <a:prstGeom prst="rect">
            <a:avLst/>
          </a:prstGeom>
        </p:spPr>
        <p:txBody>
          <a:bodyPr/>
          <a:lstStyle>
            <a:lvl1pPr>
              <a:defRPr sz="4000" b="1"/>
            </a:lvl1pPr>
          </a:lstStyle>
          <a:p>
            <a:r>
              <a:rPr lang="en-GB" dirty="0">
                <a:latin typeface="Poppins ExtraBold" panose="00000900000000000000" pitchFamily="2" charset="0"/>
                <a:cs typeface="Poppins ExtraBold" panose="00000900000000000000" pitchFamily="2" charset="0"/>
              </a:rPr>
              <a:t>Title</a:t>
            </a:r>
          </a:p>
        </p:txBody>
      </p:sp>
      <p:sp>
        <p:nvSpPr>
          <p:cNvPr id="3" name="Text Placeholder 12">
            <a:extLst>
              <a:ext uri="{FF2B5EF4-FFF2-40B4-BE49-F238E27FC236}">
                <a16:creationId xmlns:a16="http://schemas.microsoft.com/office/drawing/2014/main" id="{DD07CF95-F372-2462-6F39-FB8A938B6D33}"/>
              </a:ext>
            </a:extLst>
          </p:cNvPr>
          <p:cNvSpPr>
            <a:spLocks noGrp="1"/>
          </p:cNvSpPr>
          <p:nvPr>
            <p:ph type="body" sz="quarter" idx="11" hasCustomPrompt="1"/>
          </p:nvPr>
        </p:nvSpPr>
        <p:spPr>
          <a:xfrm>
            <a:off x="838200" y="1511930"/>
            <a:ext cx="4772025"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3461045694"/>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chemeClr val="accent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DD49A407-9FCC-CBE1-5828-1354FD49950E}"/>
              </a:ext>
            </a:extLst>
          </p:cNvPr>
          <p:cNvSpPr>
            <a:spLocks noGrp="1"/>
          </p:cNvSpPr>
          <p:nvPr>
            <p:ph type="body" sz="quarter" idx="10" hasCustomPrompt="1"/>
          </p:nvPr>
        </p:nvSpPr>
        <p:spPr>
          <a:xfrm>
            <a:off x="245074" y="293688"/>
            <a:ext cx="2590201" cy="2659062"/>
          </a:xfrm>
          <a:prstGeom prst="rect">
            <a:avLst/>
          </a:prstGeom>
        </p:spPr>
        <p:txBody>
          <a:bodyPr/>
          <a:lstStyle>
            <a:lvl1pPr marL="0" indent="0" algn="l">
              <a:buNone/>
              <a:defRPr sz="2000">
                <a:solidFill>
                  <a:schemeClr val="bg1"/>
                </a:solidFill>
              </a:defRPr>
            </a:lvl1pPr>
          </a:lstStyle>
          <a:p>
            <a:pPr lvl="0"/>
            <a:r>
              <a:rPr lang="en-US" dirty="0"/>
              <a:t>Insert text</a:t>
            </a:r>
            <a:endParaRPr lang="en-GB" dirty="0"/>
          </a:p>
        </p:txBody>
      </p:sp>
      <p:sp>
        <p:nvSpPr>
          <p:cNvPr id="10" name="Content Placeholder 9">
            <a:extLst>
              <a:ext uri="{FF2B5EF4-FFF2-40B4-BE49-F238E27FC236}">
                <a16:creationId xmlns:a16="http://schemas.microsoft.com/office/drawing/2014/main" id="{DBF8EDD1-CC82-1E9D-0651-0154E6F940B9}"/>
              </a:ext>
            </a:extLst>
          </p:cNvPr>
          <p:cNvSpPr>
            <a:spLocks noGrp="1"/>
          </p:cNvSpPr>
          <p:nvPr>
            <p:ph sz="quarter" idx="11" hasCustomPrompt="1"/>
          </p:nvPr>
        </p:nvSpPr>
        <p:spPr>
          <a:xfrm>
            <a:off x="658813" y="4405313"/>
            <a:ext cx="1720850" cy="1730375"/>
          </a:xfrm>
          <a:prstGeom prst="rect">
            <a:avLst/>
          </a:prstGeom>
        </p:spPr>
        <p:txBody>
          <a:bodyPr/>
          <a:lstStyle>
            <a:lvl1pPr marL="0" indent="0" algn="ctr">
              <a:buNone/>
              <a:defRPr sz="2000">
                <a:solidFill>
                  <a:schemeClr val="bg1"/>
                </a:solidFill>
              </a:defRPr>
            </a:lvl1pPr>
          </a:lstStyle>
          <a:p>
            <a:pPr lvl="0"/>
            <a:r>
              <a:rPr lang="en-GB" dirty="0"/>
              <a:t>Insert image</a:t>
            </a:r>
          </a:p>
        </p:txBody>
      </p:sp>
    </p:spTree>
    <p:extLst>
      <p:ext uri="{BB962C8B-B14F-4D97-AF65-F5344CB8AC3E}">
        <p14:creationId xmlns:p14="http://schemas.microsoft.com/office/powerpoint/2010/main" val="2906595122"/>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 Progress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548AFF-DA47-DF48-BEDE-10AB1F1D72B3}"/>
              </a:ext>
            </a:extLst>
          </p:cNvPr>
          <p:cNvSpPr>
            <a:spLocks/>
          </p:cNvSpPr>
          <p:nvPr/>
        </p:nvSpPr>
        <p:spPr>
          <a:xfrm>
            <a:off x="0" y="0"/>
            <a:ext cx="3049200" cy="6858000"/>
          </a:xfrm>
          <a:prstGeom prst="rect">
            <a:avLst/>
          </a:prstGeom>
          <a:solidFill>
            <a:schemeClr val="accent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7" name="Rectangle 6">
            <a:extLst>
              <a:ext uri="{FF2B5EF4-FFF2-40B4-BE49-F238E27FC236}">
                <a16:creationId xmlns:a16="http://schemas.microsoft.com/office/drawing/2014/main" id="{42765338-E825-8247-13CF-8945C88359B5}"/>
              </a:ext>
            </a:extLst>
          </p:cNvPr>
          <p:cNvSpPr>
            <a:spLocks/>
          </p:cNvSpPr>
          <p:nvPr/>
        </p:nvSpPr>
        <p:spPr>
          <a:xfrm>
            <a:off x="3049199" y="0"/>
            <a:ext cx="3049200" cy="6858000"/>
          </a:xfrm>
          <a:prstGeom prst="rect">
            <a:avLst/>
          </a:prstGeom>
          <a:solidFill>
            <a:schemeClr val="accent4">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8" name="Rectangle 7">
            <a:extLst>
              <a:ext uri="{FF2B5EF4-FFF2-40B4-BE49-F238E27FC236}">
                <a16:creationId xmlns:a16="http://schemas.microsoft.com/office/drawing/2014/main" id="{D8025E56-429A-4D30-CF15-308649131809}"/>
              </a:ext>
            </a:extLst>
          </p:cNvPr>
          <p:cNvSpPr>
            <a:spLocks/>
          </p:cNvSpPr>
          <p:nvPr/>
        </p:nvSpPr>
        <p:spPr>
          <a:xfrm>
            <a:off x="6093602" y="0"/>
            <a:ext cx="3049200" cy="6858000"/>
          </a:xfrm>
          <a:prstGeom prst="rect">
            <a:avLst/>
          </a:prstGeom>
          <a:solidFill>
            <a:schemeClr val="accent4">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Rectangle 8">
            <a:extLst>
              <a:ext uri="{FF2B5EF4-FFF2-40B4-BE49-F238E27FC236}">
                <a16:creationId xmlns:a16="http://schemas.microsoft.com/office/drawing/2014/main" id="{68535C6B-90BA-3D14-0A25-AF68FFAEB13D}"/>
              </a:ext>
            </a:extLst>
          </p:cNvPr>
          <p:cNvSpPr>
            <a:spLocks/>
          </p:cNvSpPr>
          <p:nvPr/>
        </p:nvSpPr>
        <p:spPr>
          <a:xfrm>
            <a:off x="9142801" y="0"/>
            <a:ext cx="3049200" cy="6858000"/>
          </a:xfrm>
          <a:prstGeom prst="rect">
            <a:avLst/>
          </a:prstGeom>
          <a:solidFill>
            <a:schemeClr val="accent4">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ntent Placeholder 42">
            <a:extLst>
              <a:ext uri="{FF2B5EF4-FFF2-40B4-BE49-F238E27FC236}">
                <a16:creationId xmlns:a16="http://schemas.microsoft.com/office/drawing/2014/main" id="{52FE54F9-484E-0608-E46A-43907B9A2CAF}"/>
              </a:ext>
            </a:extLst>
          </p:cNvPr>
          <p:cNvSpPr>
            <a:spLocks noGrp="1"/>
          </p:cNvSpPr>
          <p:nvPr>
            <p:ph sz="quarter" idx="14" hasCustomPrompt="1"/>
          </p:nvPr>
        </p:nvSpPr>
        <p:spPr>
          <a:xfrm>
            <a:off x="648602" y="4397270"/>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19" name="Text Placeholder 47">
            <a:extLst>
              <a:ext uri="{FF2B5EF4-FFF2-40B4-BE49-F238E27FC236}">
                <a16:creationId xmlns:a16="http://schemas.microsoft.com/office/drawing/2014/main" id="{A9201119-9518-B620-1010-001C811AB920}"/>
              </a:ext>
            </a:extLst>
          </p:cNvPr>
          <p:cNvSpPr>
            <a:spLocks noGrp="1"/>
          </p:cNvSpPr>
          <p:nvPr>
            <p:ph type="body" sz="quarter" idx="18" hasCustomPrompt="1"/>
          </p:nvPr>
        </p:nvSpPr>
        <p:spPr>
          <a:xfrm>
            <a:off x="231112" y="220663"/>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0" name="Text Placeholder 49">
            <a:extLst>
              <a:ext uri="{FF2B5EF4-FFF2-40B4-BE49-F238E27FC236}">
                <a16:creationId xmlns:a16="http://schemas.microsoft.com/office/drawing/2014/main" id="{9425A366-A0E0-A3A1-7F18-E637CC8DC035}"/>
              </a:ext>
            </a:extLst>
          </p:cNvPr>
          <p:cNvSpPr>
            <a:spLocks noGrp="1"/>
          </p:cNvSpPr>
          <p:nvPr>
            <p:ph type="body" sz="quarter" idx="19" hasCustomPrompt="1"/>
          </p:nvPr>
        </p:nvSpPr>
        <p:spPr>
          <a:xfrm>
            <a:off x="231113" y="884238"/>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1" name="Content Placeholder 42">
            <a:extLst>
              <a:ext uri="{FF2B5EF4-FFF2-40B4-BE49-F238E27FC236}">
                <a16:creationId xmlns:a16="http://schemas.microsoft.com/office/drawing/2014/main" id="{7680C408-4779-0823-4C1D-E5EF4715BFB7}"/>
              </a:ext>
            </a:extLst>
          </p:cNvPr>
          <p:cNvSpPr>
            <a:spLocks noGrp="1"/>
          </p:cNvSpPr>
          <p:nvPr>
            <p:ph sz="quarter" idx="26" hasCustomPrompt="1"/>
          </p:nvPr>
        </p:nvSpPr>
        <p:spPr>
          <a:xfrm>
            <a:off x="3724442"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2" name="Text Placeholder 47">
            <a:extLst>
              <a:ext uri="{FF2B5EF4-FFF2-40B4-BE49-F238E27FC236}">
                <a16:creationId xmlns:a16="http://schemas.microsoft.com/office/drawing/2014/main" id="{D433BA50-850A-A71C-714F-6AF67761D8A6}"/>
              </a:ext>
            </a:extLst>
          </p:cNvPr>
          <p:cNvSpPr>
            <a:spLocks noGrp="1"/>
          </p:cNvSpPr>
          <p:nvPr>
            <p:ph type="body" sz="quarter" idx="27" hasCustomPrompt="1"/>
          </p:nvPr>
        </p:nvSpPr>
        <p:spPr>
          <a:xfrm>
            <a:off x="3306952"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3" name="Text Placeholder 49">
            <a:extLst>
              <a:ext uri="{FF2B5EF4-FFF2-40B4-BE49-F238E27FC236}">
                <a16:creationId xmlns:a16="http://schemas.microsoft.com/office/drawing/2014/main" id="{6B6D78B2-52FF-1C28-39BD-8EB7F38801F7}"/>
              </a:ext>
            </a:extLst>
          </p:cNvPr>
          <p:cNvSpPr>
            <a:spLocks noGrp="1"/>
          </p:cNvSpPr>
          <p:nvPr>
            <p:ph type="body" sz="quarter" idx="28" hasCustomPrompt="1"/>
          </p:nvPr>
        </p:nvSpPr>
        <p:spPr>
          <a:xfrm>
            <a:off x="3306953"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4" name="Content Placeholder 42">
            <a:extLst>
              <a:ext uri="{FF2B5EF4-FFF2-40B4-BE49-F238E27FC236}">
                <a16:creationId xmlns:a16="http://schemas.microsoft.com/office/drawing/2014/main" id="{44467BC6-6F1D-9C7D-4EC0-AC574159B136}"/>
              </a:ext>
            </a:extLst>
          </p:cNvPr>
          <p:cNvSpPr>
            <a:spLocks noGrp="1"/>
          </p:cNvSpPr>
          <p:nvPr>
            <p:ph sz="quarter" idx="29" hasCustomPrompt="1"/>
          </p:nvPr>
        </p:nvSpPr>
        <p:spPr>
          <a:xfrm>
            <a:off x="6768843"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5" name="Text Placeholder 47">
            <a:extLst>
              <a:ext uri="{FF2B5EF4-FFF2-40B4-BE49-F238E27FC236}">
                <a16:creationId xmlns:a16="http://schemas.microsoft.com/office/drawing/2014/main" id="{2FD53A8D-D182-21EA-136B-0A58C32E6101}"/>
              </a:ext>
            </a:extLst>
          </p:cNvPr>
          <p:cNvSpPr>
            <a:spLocks noGrp="1"/>
          </p:cNvSpPr>
          <p:nvPr>
            <p:ph type="body" sz="quarter" idx="30" hasCustomPrompt="1"/>
          </p:nvPr>
        </p:nvSpPr>
        <p:spPr>
          <a:xfrm>
            <a:off x="6351353"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6" name="Text Placeholder 49">
            <a:extLst>
              <a:ext uri="{FF2B5EF4-FFF2-40B4-BE49-F238E27FC236}">
                <a16:creationId xmlns:a16="http://schemas.microsoft.com/office/drawing/2014/main" id="{B1204B66-6934-58DC-8C19-62002724D468}"/>
              </a:ext>
            </a:extLst>
          </p:cNvPr>
          <p:cNvSpPr>
            <a:spLocks noGrp="1"/>
          </p:cNvSpPr>
          <p:nvPr>
            <p:ph type="body" sz="quarter" idx="31" hasCustomPrompt="1"/>
          </p:nvPr>
        </p:nvSpPr>
        <p:spPr>
          <a:xfrm>
            <a:off x="6351354"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7" name="Content Placeholder 42">
            <a:extLst>
              <a:ext uri="{FF2B5EF4-FFF2-40B4-BE49-F238E27FC236}">
                <a16:creationId xmlns:a16="http://schemas.microsoft.com/office/drawing/2014/main" id="{916BA603-805A-65EC-D151-44D6707247D9}"/>
              </a:ext>
            </a:extLst>
          </p:cNvPr>
          <p:cNvSpPr>
            <a:spLocks noGrp="1"/>
          </p:cNvSpPr>
          <p:nvPr>
            <p:ph sz="quarter" idx="32" hasCustomPrompt="1"/>
          </p:nvPr>
        </p:nvSpPr>
        <p:spPr>
          <a:xfrm>
            <a:off x="9828847"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8" name="Text Placeholder 47">
            <a:extLst>
              <a:ext uri="{FF2B5EF4-FFF2-40B4-BE49-F238E27FC236}">
                <a16:creationId xmlns:a16="http://schemas.microsoft.com/office/drawing/2014/main" id="{2FF8C69E-B8DF-2748-DFE8-03FDFC53BE52}"/>
              </a:ext>
            </a:extLst>
          </p:cNvPr>
          <p:cNvSpPr>
            <a:spLocks noGrp="1"/>
          </p:cNvSpPr>
          <p:nvPr>
            <p:ph type="body" sz="quarter" idx="33" hasCustomPrompt="1"/>
          </p:nvPr>
        </p:nvSpPr>
        <p:spPr>
          <a:xfrm>
            <a:off x="9411357"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9" name="Text Placeholder 49">
            <a:extLst>
              <a:ext uri="{FF2B5EF4-FFF2-40B4-BE49-F238E27FC236}">
                <a16:creationId xmlns:a16="http://schemas.microsoft.com/office/drawing/2014/main" id="{C3EBFEB5-B090-1560-C73C-0BD315CF0C01}"/>
              </a:ext>
            </a:extLst>
          </p:cNvPr>
          <p:cNvSpPr>
            <a:spLocks noGrp="1"/>
          </p:cNvSpPr>
          <p:nvPr>
            <p:ph type="body" sz="quarter" idx="34" hasCustomPrompt="1"/>
          </p:nvPr>
        </p:nvSpPr>
        <p:spPr>
          <a:xfrm>
            <a:off x="9411358"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Tree>
    <p:extLst>
      <p:ext uri="{BB962C8B-B14F-4D97-AF65-F5344CB8AC3E}">
        <p14:creationId xmlns:p14="http://schemas.microsoft.com/office/powerpoint/2010/main" val="2518963342"/>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 Section Break">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656932-2325-34BE-8CEA-811268405947}"/>
              </a:ext>
            </a:extLst>
          </p:cNvPr>
          <p:cNvSpPr/>
          <p:nvPr userDrawn="1"/>
        </p:nvSpPr>
        <p:spPr>
          <a:xfrm>
            <a:off x="0" y="-1"/>
            <a:ext cx="12192000" cy="560438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black and white logo&#10;&#10;Description automatically generated">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8242" y="5864269"/>
            <a:ext cx="1178447" cy="711111"/>
          </a:xfrm>
          <a:prstGeom prst="rect">
            <a:avLst/>
          </a:prstGeom>
        </p:spPr>
      </p:pic>
      <p:sp>
        <p:nvSpPr>
          <p:cNvPr id="2" name="Text Placeholder 2">
            <a:extLst>
              <a:ext uri="{FF2B5EF4-FFF2-40B4-BE49-F238E27FC236}">
                <a16:creationId xmlns:a16="http://schemas.microsoft.com/office/drawing/2014/main" id="{760871F8-A71A-57F7-E270-3F39E2CB3959}"/>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latin typeface="+mj-lt"/>
              </a:defRPr>
            </a:lvl1pPr>
          </a:lstStyle>
          <a:p>
            <a:pPr lvl="0"/>
            <a:r>
              <a:rPr lang="en-US" dirty="0"/>
              <a:t>TITLE</a:t>
            </a:r>
          </a:p>
        </p:txBody>
      </p:sp>
      <p:sp>
        <p:nvSpPr>
          <p:cNvPr id="4" name="Text Placeholder 2">
            <a:extLst>
              <a:ext uri="{FF2B5EF4-FFF2-40B4-BE49-F238E27FC236}">
                <a16:creationId xmlns:a16="http://schemas.microsoft.com/office/drawing/2014/main" id="{71BC1860-2A8C-37F5-B874-2F2D5D7FF259}"/>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latin typeface="+mn-lt"/>
              </a:defRPr>
            </a:lvl1pPr>
          </a:lstStyle>
          <a:p>
            <a:pPr lvl="0"/>
            <a:r>
              <a:rPr lang="en-US" dirty="0"/>
              <a:t>Subtitle</a:t>
            </a:r>
          </a:p>
        </p:txBody>
      </p:sp>
    </p:spTree>
    <p:extLst>
      <p:ext uri="{BB962C8B-B14F-4D97-AF65-F5344CB8AC3E}">
        <p14:creationId xmlns:p14="http://schemas.microsoft.com/office/powerpoint/2010/main" val="2813583563"/>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FF26FD-CC03-0568-927E-F2024D821902}"/>
              </a:ext>
            </a:extLst>
          </p:cNvPr>
          <p:cNvSpPr/>
          <p:nvPr userDrawn="1"/>
        </p:nvSpPr>
        <p:spPr>
          <a:xfrm>
            <a:off x="0" y="0"/>
            <a:ext cx="346841"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AA8B8DB3-9ACB-851B-34D7-BB52385612D8}"/>
              </a:ext>
            </a:extLst>
          </p:cNvPr>
          <p:cNvSpPr>
            <a:spLocks noGrp="1"/>
          </p:cNvSpPr>
          <p:nvPr>
            <p:ph type="title" hasCustomPrompt="1"/>
          </p:nvPr>
        </p:nvSpPr>
        <p:spPr>
          <a:xfrm>
            <a:off x="838200" y="365125"/>
            <a:ext cx="10515600" cy="900149"/>
          </a:xfrm>
          <a:prstGeom prst="rect">
            <a:avLst/>
          </a:prstGeom>
        </p:spPr>
        <p:txBody>
          <a:bodyPr/>
          <a:lstStyle>
            <a:lvl1pPr>
              <a:defRPr sz="4000" b="1"/>
            </a:lvl1pPr>
          </a:lstStyle>
          <a:p>
            <a:r>
              <a:rPr lang="en-GB" dirty="0">
                <a:latin typeface="Poppins ExtraBold" panose="00000900000000000000" pitchFamily="2" charset="0"/>
                <a:cs typeface="Poppins ExtraBold" panose="00000900000000000000" pitchFamily="2" charset="0"/>
              </a:rPr>
              <a:t>Title</a:t>
            </a:r>
          </a:p>
        </p:txBody>
      </p:sp>
      <p:sp>
        <p:nvSpPr>
          <p:cNvPr id="6" name="Text Placeholder 12">
            <a:extLst>
              <a:ext uri="{FF2B5EF4-FFF2-40B4-BE49-F238E27FC236}">
                <a16:creationId xmlns:a16="http://schemas.microsoft.com/office/drawing/2014/main" id="{CCFA7B16-EE77-687F-3962-90EABF5B36C4}"/>
              </a:ext>
            </a:extLst>
          </p:cNvPr>
          <p:cNvSpPr>
            <a:spLocks noGrp="1"/>
          </p:cNvSpPr>
          <p:nvPr>
            <p:ph type="body" sz="quarter" idx="11" hasCustomPrompt="1"/>
          </p:nvPr>
        </p:nvSpPr>
        <p:spPr>
          <a:xfrm>
            <a:off x="838200" y="1511930"/>
            <a:ext cx="10515600"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1445379947"/>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 Text &amp;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8BD8CA-8C9E-8767-3C6C-31ED2576EAE6}"/>
              </a:ext>
            </a:extLst>
          </p:cNvPr>
          <p:cNvSpPr/>
          <p:nvPr userDrawn="1"/>
        </p:nvSpPr>
        <p:spPr>
          <a:xfrm>
            <a:off x="0" y="0"/>
            <a:ext cx="346841"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a16="http://schemas.microsoft.com/office/drawing/2014/main" id="{3AA0580A-2DD9-BA75-45BF-C7977BC2A21A}"/>
              </a:ext>
            </a:extLst>
          </p:cNvPr>
          <p:cNvSpPr>
            <a:spLocks noGrp="1"/>
          </p:cNvSpPr>
          <p:nvPr>
            <p:ph sz="quarter" idx="10"/>
          </p:nvPr>
        </p:nvSpPr>
        <p:spPr>
          <a:xfrm>
            <a:off x="6096000" y="365125"/>
            <a:ext cx="5740400" cy="6146800"/>
          </a:xfrm>
          <a:prstGeom prst="rect">
            <a:avLst/>
          </a:prstGeom>
        </p:spPr>
        <p:txBody>
          <a:bodyPr/>
          <a:lstStyle>
            <a:lvl1pPr marL="0" indent="0" algn="ctr">
              <a:buNone/>
              <a:defRPr sz="2000" u="none"/>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C17372E6-8731-D862-F263-D2F3225E38F1}"/>
              </a:ext>
            </a:extLst>
          </p:cNvPr>
          <p:cNvSpPr>
            <a:spLocks noGrp="1"/>
          </p:cNvSpPr>
          <p:nvPr>
            <p:ph type="title" hasCustomPrompt="1"/>
          </p:nvPr>
        </p:nvSpPr>
        <p:spPr>
          <a:xfrm>
            <a:off x="838200" y="365126"/>
            <a:ext cx="4771293" cy="784664"/>
          </a:xfrm>
          <a:prstGeom prst="rect">
            <a:avLst/>
          </a:prstGeom>
        </p:spPr>
        <p:txBody>
          <a:bodyPr/>
          <a:lstStyle>
            <a:lvl1pPr>
              <a:defRPr sz="4000" b="1"/>
            </a:lvl1pPr>
          </a:lstStyle>
          <a:p>
            <a:r>
              <a:rPr lang="en-GB" dirty="0">
                <a:latin typeface="Poppins ExtraBold" panose="00000900000000000000" pitchFamily="2" charset="0"/>
                <a:cs typeface="Poppins ExtraBold" panose="00000900000000000000" pitchFamily="2" charset="0"/>
              </a:rPr>
              <a:t>Title</a:t>
            </a:r>
          </a:p>
        </p:txBody>
      </p:sp>
      <p:sp>
        <p:nvSpPr>
          <p:cNvPr id="3" name="Text Placeholder 12">
            <a:extLst>
              <a:ext uri="{FF2B5EF4-FFF2-40B4-BE49-F238E27FC236}">
                <a16:creationId xmlns:a16="http://schemas.microsoft.com/office/drawing/2014/main" id="{2D14FC92-EDFB-ED87-0F62-23599839B19C}"/>
              </a:ext>
            </a:extLst>
          </p:cNvPr>
          <p:cNvSpPr>
            <a:spLocks noGrp="1"/>
          </p:cNvSpPr>
          <p:nvPr>
            <p:ph type="body" sz="quarter" idx="11" hasCustomPrompt="1"/>
          </p:nvPr>
        </p:nvSpPr>
        <p:spPr>
          <a:xfrm>
            <a:off x="838200" y="1511930"/>
            <a:ext cx="4772025"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3121595205"/>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DD49A407-9FCC-CBE1-5828-1354FD49950E}"/>
              </a:ext>
            </a:extLst>
          </p:cNvPr>
          <p:cNvSpPr>
            <a:spLocks noGrp="1"/>
          </p:cNvSpPr>
          <p:nvPr>
            <p:ph type="body" sz="quarter" idx="10" hasCustomPrompt="1"/>
          </p:nvPr>
        </p:nvSpPr>
        <p:spPr>
          <a:xfrm>
            <a:off x="245074" y="293688"/>
            <a:ext cx="2590201" cy="2659062"/>
          </a:xfrm>
          <a:prstGeom prst="rect">
            <a:avLst/>
          </a:prstGeom>
        </p:spPr>
        <p:txBody>
          <a:bodyPr/>
          <a:lstStyle>
            <a:lvl1pPr marL="0" indent="0" algn="l">
              <a:buNone/>
              <a:defRPr sz="2000">
                <a:solidFill>
                  <a:schemeClr val="bg1"/>
                </a:solidFill>
              </a:defRPr>
            </a:lvl1pPr>
          </a:lstStyle>
          <a:p>
            <a:pPr lvl="0"/>
            <a:r>
              <a:rPr lang="en-US" dirty="0"/>
              <a:t>Insert text</a:t>
            </a:r>
            <a:endParaRPr lang="en-GB" dirty="0"/>
          </a:p>
        </p:txBody>
      </p:sp>
      <p:sp>
        <p:nvSpPr>
          <p:cNvPr id="10" name="Content Placeholder 9">
            <a:extLst>
              <a:ext uri="{FF2B5EF4-FFF2-40B4-BE49-F238E27FC236}">
                <a16:creationId xmlns:a16="http://schemas.microsoft.com/office/drawing/2014/main" id="{DBF8EDD1-CC82-1E9D-0651-0154E6F940B9}"/>
              </a:ext>
            </a:extLst>
          </p:cNvPr>
          <p:cNvSpPr>
            <a:spLocks noGrp="1"/>
          </p:cNvSpPr>
          <p:nvPr>
            <p:ph sz="quarter" idx="11" hasCustomPrompt="1"/>
          </p:nvPr>
        </p:nvSpPr>
        <p:spPr>
          <a:xfrm>
            <a:off x="658813" y="4405313"/>
            <a:ext cx="1720850" cy="1730375"/>
          </a:xfrm>
          <a:prstGeom prst="rect">
            <a:avLst/>
          </a:prstGeom>
        </p:spPr>
        <p:txBody>
          <a:bodyPr/>
          <a:lstStyle>
            <a:lvl1pPr marL="0" indent="0" algn="ctr">
              <a:buNone/>
              <a:defRPr sz="2000">
                <a:solidFill>
                  <a:schemeClr val="bg1"/>
                </a:solidFill>
              </a:defRPr>
            </a:lvl1pPr>
          </a:lstStyle>
          <a:p>
            <a:pPr lvl="0"/>
            <a:r>
              <a:rPr lang="en-GB" dirty="0"/>
              <a:t>Insert image</a:t>
            </a:r>
          </a:p>
        </p:txBody>
      </p:sp>
    </p:spTree>
    <p:extLst>
      <p:ext uri="{BB962C8B-B14F-4D97-AF65-F5344CB8AC3E}">
        <p14:creationId xmlns:p14="http://schemas.microsoft.com/office/powerpoint/2010/main" val="345733975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 Text &amp; Im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070BD73-3EA6-1194-9944-E3A4574DC81A}"/>
              </a:ext>
            </a:extLst>
          </p:cNvPr>
          <p:cNvSpPr>
            <a:spLocks noGrp="1"/>
          </p:cNvSpPr>
          <p:nvPr>
            <p:ph type="title" hasCustomPrompt="1"/>
          </p:nvPr>
        </p:nvSpPr>
        <p:spPr>
          <a:xfrm>
            <a:off x="838200" y="365126"/>
            <a:ext cx="4771293" cy="784664"/>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8" name="Rectangle 7">
            <a:extLst>
              <a:ext uri="{FF2B5EF4-FFF2-40B4-BE49-F238E27FC236}">
                <a16:creationId xmlns:a16="http://schemas.microsoft.com/office/drawing/2014/main" id="{B58BD8CA-8C9E-8767-3C6C-31ED2576EAE6}"/>
              </a:ext>
            </a:extLst>
          </p:cNvPr>
          <p:cNvSpPr/>
          <p:nvPr userDrawn="1"/>
        </p:nvSpPr>
        <p:spPr>
          <a:xfrm>
            <a:off x="0" y="0"/>
            <a:ext cx="346841"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a16="http://schemas.microsoft.com/office/drawing/2014/main" id="{3AA0580A-2DD9-BA75-45BF-C7977BC2A21A}"/>
              </a:ext>
            </a:extLst>
          </p:cNvPr>
          <p:cNvSpPr>
            <a:spLocks noGrp="1"/>
          </p:cNvSpPr>
          <p:nvPr>
            <p:ph sz="quarter" idx="10"/>
          </p:nvPr>
        </p:nvSpPr>
        <p:spPr>
          <a:xfrm>
            <a:off x="6096000" y="365125"/>
            <a:ext cx="5740400" cy="6146800"/>
          </a:xfrm>
          <a:prstGeom prst="rect">
            <a:avLst/>
          </a:prstGeom>
        </p:spPr>
        <p:txBody>
          <a:bodyPr/>
          <a:lstStyle>
            <a:lvl1pPr marL="0" indent="0" algn="ctr">
              <a:buNone/>
              <a:defRPr sz="2000" u="none"/>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12">
            <a:extLst>
              <a:ext uri="{FF2B5EF4-FFF2-40B4-BE49-F238E27FC236}">
                <a16:creationId xmlns:a16="http://schemas.microsoft.com/office/drawing/2014/main" id="{89F038CC-94E9-24B4-60FD-06F814999C4A}"/>
              </a:ext>
            </a:extLst>
          </p:cNvPr>
          <p:cNvSpPr>
            <a:spLocks noGrp="1"/>
          </p:cNvSpPr>
          <p:nvPr>
            <p:ph type="body" sz="quarter" idx="11" hasCustomPrompt="1"/>
          </p:nvPr>
        </p:nvSpPr>
        <p:spPr>
          <a:xfrm>
            <a:off x="838200" y="1511930"/>
            <a:ext cx="4772025"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919318906"/>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 Progress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548AFF-DA47-DF48-BEDE-10AB1F1D72B3}"/>
              </a:ext>
            </a:extLst>
          </p:cNvPr>
          <p:cNvSpPr>
            <a:spLocks/>
          </p:cNvSpPr>
          <p:nvPr/>
        </p:nvSpPr>
        <p:spPr>
          <a:xfrm>
            <a:off x="0" y="0"/>
            <a:ext cx="3049200" cy="6858000"/>
          </a:xfrm>
          <a:prstGeom prst="rect">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7" name="Rectangle 6">
            <a:extLst>
              <a:ext uri="{FF2B5EF4-FFF2-40B4-BE49-F238E27FC236}">
                <a16:creationId xmlns:a16="http://schemas.microsoft.com/office/drawing/2014/main" id="{42765338-E825-8247-13CF-8945C88359B5}"/>
              </a:ext>
            </a:extLst>
          </p:cNvPr>
          <p:cNvSpPr>
            <a:spLocks/>
          </p:cNvSpPr>
          <p:nvPr/>
        </p:nvSpPr>
        <p:spPr>
          <a:xfrm>
            <a:off x="3049199" y="0"/>
            <a:ext cx="3049200" cy="6858000"/>
          </a:xfrm>
          <a:prstGeom prst="rect">
            <a:avLst/>
          </a:prstGeom>
          <a:solidFill>
            <a:schemeClr val="accent2">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8" name="Rectangle 7">
            <a:extLst>
              <a:ext uri="{FF2B5EF4-FFF2-40B4-BE49-F238E27FC236}">
                <a16:creationId xmlns:a16="http://schemas.microsoft.com/office/drawing/2014/main" id="{D8025E56-429A-4D30-CF15-308649131809}"/>
              </a:ext>
            </a:extLst>
          </p:cNvPr>
          <p:cNvSpPr>
            <a:spLocks/>
          </p:cNvSpPr>
          <p:nvPr/>
        </p:nvSpPr>
        <p:spPr>
          <a:xfrm>
            <a:off x="6093602" y="0"/>
            <a:ext cx="3049200" cy="6858000"/>
          </a:xfrm>
          <a:prstGeom prst="rect">
            <a:avLst/>
          </a:prstGeom>
          <a:solidFill>
            <a:schemeClr val="accent2">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Rectangle 8">
            <a:extLst>
              <a:ext uri="{FF2B5EF4-FFF2-40B4-BE49-F238E27FC236}">
                <a16:creationId xmlns:a16="http://schemas.microsoft.com/office/drawing/2014/main" id="{68535C6B-90BA-3D14-0A25-AF68FFAEB13D}"/>
              </a:ext>
            </a:extLst>
          </p:cNvPr>
          <p:cNvSpPr>
            <a:spLocks/>
          </p:cNvSpPr>
          <p:nvPr/>
        </p:nvSpPr>
        <p:spPr>
          <a:xfrm>
            <a:off x="9142801" y="0"/>
            <a:ext cx="3049200" cy="6858000"/>
          </a:xfrm>
          <a:prstGeom prst="rect">
            <a:avLst/>
          </a:prstGeom>
          <a:solidFill>
            <a:schemeClr val="accent2">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ntent Placeholder 42">
            <a:extLst>
              <a:ext uri="{FF2B5EF4-FFF2-40B4-BE49-F238E27FC236}">
                <a16:creationId xmlns:a16="http://schemas.microsoft.com/office/drawing/2014/main" id="{52FE54F9-484E-0608-E46A-43907B9A2CAF}"/>
              </a:ext>
            </a:extLst>
          </p:cNvPr>
          <p:cNvSpPr>
            <a:spLocks noGrp="1"/>
          </p:cNvSpPr>
          <p:nvPr>
            <p:ph sz="quarter" idx="14" hasCustomPrompt="1"/>
          </p:nvPr>
        </p:nvSpPr>
        <p:spPr>
          <a:xfrm>
            <a:off x="648602" y="4397270"/>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19" name="Text Placeholder 47">
            <a:extLst>
              <a:ext uri="{FF2B5EF4-FFF2-40B4-BE49-F238E27FC236}">
                <a16:creationId xmlns:a16="http://schemas.microsoft.com/office/drawing/2014/main" id="{A9201119-9518-B620-1010-001C811AB920}"/>
              </a:ext>
            </a:extLst>
          </p:cNvPr>
          <p:cNvSpPr>
            <a:spLocks noGrp="1"/>
          </p:cNvSpPr>
          <p:nvPr>
            <p:ph type="body" sz="quarter" idx="18" hasCustomPrompt="1"/>
          </p:nvPr>
        </p:nvSpPr>
        <p:spPr>
          <a:xfrm>
            <a:off x="231112" y="220663"/>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0" name="Text Placeholder 49">
            <a:extLst>
              <a:ext uri="{FF2B5EF4-FFF2-40B4-BE49-F238E27FC236}">
                <a16:creationId xmlns:a16="http://schemas.microsoft.com/office/drawing/2014/main" id="{9425A366-A0E0-A3A1-7F18-E637CC8DC035}"/>
              </a:ext>
            </a:extLst>
          </p:cNvPr>
          <p:cNvSpPr>
            <a:spLocks noGrp="1"/>
          </p:cNvSpPr>
          <p:nvPr>
            <p:ph type="body" sz="quarter" idx="19" hasCustomPrompt="1"/>
          </p:nvPr>
        </p:nvSpPr>
        <p:spPr>
          <a:xfrm>
            <a:off x="231113" y="884238"/>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1" name="Content Placeholder 42">
            <a:extLst>
              <a:ext uri="{FF2B5EF4-FFF2-40B4-BE49-F238E27FC236}">
                <a16:creationId xmlns:a16="http://schemas.microsoft.com/office/drawing/2014/main" id="{7680C408-4779-0823-4C1D-E5EF4715BFB7}"/>
              </a:ext>
            </a:extLst>
          </p:cNvPr>
          <p:cNvSpPr>
            <a:spLocks noGrp="1"/>
          </p:cNvSpPr>
          <p:nvPr>
            <p:ph sz="quarter" idx="26" hasCustomPrompt="1"/>
          </p:nvPr>
        </p:nvSpPr>
        <p:spPr>
          <a:xfrm>
            <a:off x="3724442"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2" name="Text Placeholder 47">
            <a:extLst>
              <a:ext uri="{FF2B5EF4-FFF2-40B4-BE49-F238E27FC236}">
                <a16:creationId xmlns:a16="http://schemas.microsoft.com/office/drawing/2014/main" id="{D433BA50-850A-A71C-714F-6AF67761D8A6}"/>
              </a:ext>
            </a:extLst>
          </p:cNvPr>
          <p:cNvSpPr>
            <a:spLocks noGrp="1"/>
          </p:cNvSpPr>
          <p:nvPr>
            <p:ph type="body" sz="quarter" idx="27" hasCustomPrompt="1"/>
          </p:nvPr>
        </p:nvSpPr>
        <p:spPr>
          <a:xfrm>
            <a:off x="3306952"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3" name="Text Placeholder 49">
            <a:extLst>
              <a:ext uri="{FF2B5EF4-FFF2-40B4-BE49-F238E27FC236}">
                <a16:creationId xmlns:a16="http://schemas.microsoft.com/office/drawing/2014/main" id="{6B6D78B2-52FF-1C28-39BD-8EB7F38801F7}"/>
              </a:ext>
            </a:extLst>
          </p:cNvPr>
          <p:cNvSpPr>
            <a:spLocks noGrp="1"/>
          </p:cNvSpPr>
          <p:nvPr>
            <p:ph type="body" sz="quarter" idx="28" hasCustomPrompt="1"/>
          </p:nvPr>
        </p:nvSpPr>
        <p:spPr>
          <a:xfrm>
            <a:off x="3306953"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4" name="Content Placeholder 42">
            <a:extLst>
              <a:ext uri="{FF2B5EF4-FFF2-40B4-BE49-F238E27FC236}">
                <a16:creationId xmlns:a16="http://schemas.microsoft.com/office/drawing/2014/main" id="{44467BC6-6F1D-9C7D-4EC0-AC574159B136}"/>
              </a:ext>
            </a:extLst>
          </p:cNvPr>
          <p:cNvSpPr>
            <a:spLocks noGrp="1"/>
          </p:cNvSpPr>
          <p:nvPr>
            <p:ph sz="quarter" idx="29" hasCustomPrompt="1"/>
          </p:nvPr>
        </p:nvSpPr>
        <p:spPr>
          <a:xfrm>
            <a:off x="6768843"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5" name="Text Placeholder 47">
            <a:extLst>
              <a:ext uri="{FF2B5EF4-FFF2-40B4-BE49-F238E27FC236}">
                <a16:creationId xmlns:a16="http://schemas.microsoft.com/office/drawing/2014/main" id="{2FD53A8D-D182-21EA-136B-0A58C32E6101}"/>
              </a:ext>
            </a:extLst>
          </p:cNvPr>
          <p:cNvSpPr>
            <a:spLocks noGrp="1"/>
          </p:cNvSpPr>
          <p:nvPr>
            <p:ph type="body" sz="quarter" idx="30" hasCustomPrompt="1"/>
          </p:nvPr>
        </p:nvSpPr>
        <p:spPr>
          <a:xfrm>
            <a:off x="6351353"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6" name="Text Placeholder 49">
            <a:extLst>
              <a:ext uri="{FF2B5EF4-FFF2-40B4-BE49-F238E27FC236}">
                <a16:creationId xmlns:a16="http://schemas.microsoft.com/office/drawing/2014/main" id="{B1204B66-6934-58DC-8C19-62002724D468}"/>
              </a:ext>
            </a:extLst>
          </p:cNvPr>
          <p:cNvSpPr>
            <a:spLocks noGrp="1"/>
          </p:cNvSpPr>
          <p:nvPr>
            <p:ph type="body" sz="quarter" idx="31" hasCustomPrompt="1"/>
          </p:nvPr>
        </p:nvSpPr>
        <p:spPr>
          <a:xfrm>
            <a:off x="6351354"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7" name="Content Placeholder 42">
            <a:extLst>
              <a:ext uri="{FF2B5EF4-FFF2-40B4-BE49-F238E27FC236}">
                <a16:creationId xmlns:a16="http://schemas.microsoft.com/office/drawing/2014/main" id="{916BA603-805A-65EC-D151-44D6707247D9}"/>
              </a:ext>
            </a:extLst>
          </p:cNvPr>
          <p:cNvSpPr>
            <a:spLocks noGrp="1"/>
          </p:cNvSpPr>
          <p:nvPr>
            <p:ph sz="quarter" idx="32" hasCustomPrompt="1"/>
          </p:nvPr>
        </p:nvSpPr>
        <p:spPr>
          <a:xfrm>
            <a:off x="9828847"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8" name="Text Placeholder 47">
            <a:extLst>
              <a:ext uri="{FF2B5EF4-FFF2-40B4-BE49-F238E27FC236}">
                <a16:creationId xmlns:a16="http://schemas.microsoft.com/office/drawing/2014/main" id="{2FF8C69E-B8DF-2748-DFE8-03FDFC53BE52}"/>
              </a:ext>
            </a:extLst>
          </p:cNvPr>
          <p:cNvSpPr>
            <a:spLocks noGrp="1"/>
          </p:cNvSpPr>
          <p:nvPr>
            <p:ph type="body" sz="quarter" idx="33" hasCustomPrompt="1"/>
          </p:nvPr>
        </p:nvSpPr>
        <p:spPr>
          <a:xfrm>
            <a:off x="9411357"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9" name="Text Placeholder 49">
            <a:extLst>
              <a:ext uri="{FF2B5EF4-FFF2-40B4-BE49-F238E27FC236}">
                <a16:creationId xmlns:a16="http://schemas.microsoft.com/office/drawing/2014/main" id="{C3EBFEB5-B090-1560-C73C-0BD315CF0C01}"/>
              </a:ext>
            </a:extLst>
          </p:cNvPr>
          <p:cNvSpPr>
            <a:spLocks noGrp="1"/>
          </p:cNvSpPr>
          <p:nvPr>
            <p:ph type="body" sz="quarter" idx="34" hasCustomPrompt="1"/>
          </p:nvPr>
        </p:nvSpPr>
        <p:spPr>
          <a:xfrm>
            <a:off x="9411358"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Tree>
    <p:extLst>
      <p:ext uri="{BB962C8B-B14F-4D97-AF65-F5344CB8AC3E}">
        <p14:creationId xmlns:p14="http://schemas.microsoft.com/office/powerpoint/2010/main" val="369560331"/>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pening">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19749" y="5895165"/>
            <a:ext cx="1075433" cy="649317"/>
          </a:xfrm>
          <a:prstGeom prst="rect">
            <a:avLst/>
          </a:prstGeom>
        </p:spPr>
      </p:pic>
      <p:sp>
        <p:nvSpPr>
          <p:cNvPr id="3" name="Rectangle 2">
            <a:extLst>
              <a:ext uri="{FF2B5EF4-FFF2-40B4-BE49-F238E27FC236}">
                <a16:creationId xmlns:a16="http://schemas.microsoft.com/office/drawing/2014/main" id="{8AFF3ECB-C40E-2505-BF53-84C64D3B6F60}"/>
              </a:ext>
            </a:extLst>
          </p:cNvPr>
          <p:cNvSpPr/>
          <p:nvPr userDrawn="1"/>
        </p:nvSpPr>
        <p:spPr>
          <a:xfrm>
            <a:off x="0" y="-1"/>
            <a:ext cx="12192000" cy="560438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18" hidden="1">
            <a:extLst>
              <a:ext uri="{FF2B5EF4-FFF2-40B4-BE49-F238E27FC236}">
                <a16:creationId xmlns:a16="http://schemas.microsoft.com/office/drawing/2014/main" id="{6E2F5969-34F3-D5CE-C570-D62EE04882CD}"/>
              </a:ext>
              <a:ext uri="{C183D7F6-B498-43B3-948B-1728B52AA6E4}">
                <adec:decorative xmlns:adec="http://schemas.microsoft.com/office/drawing/2017/decorative" val="1"/>
              </a:ext>
            </a:extLst>
          </p:cNvPr>
          <p:cNvSpPr>
            <a:spLocks noChangeAspect="1"/>
          </p:cNvSpPr>
          <p:nvPr userDrawn="1">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 Placeholder 2">
            <a:extLst>
              <a:ext uri="{FF2B5EF4-FFF2-40B4-BE49-F238E27FC236}">
                <a16:creationId xmlns:a16="http://schemas.microsoft.com/office/drawing/2014/main" id="{760871F8-A71A-57F7-E270-3F39E2CB3959}"/>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solidFill>
                  <a:schemeClr val="bg1"/>
                </a:solidFill>
                <a:latin typeface="+mj-lt"/>
              </a:defRPr>
            </a:lvl1pPr>
          </a:lstStyle>
          <a:p>
            <a:pPr lvl="0"/>
            <a:r>
              <a:rPr lang="en-US" dirty="0"/>
              <a:t>TITLE</a:t>
            </a:r>
          </a:p>
        </p:txBody>
      </p:sp>
      <p:sp>
        <p:nvSpPr>
          <p:cNvPr id="4" name="Text Placeholder 2">
            <a:extLst>
              <a:ext uri="{FF2B5EF4-FFF2-40B4-BE49-F238E27FC236}">
                <a16:creationId xmlns:a16="http://schemas.microsoft.com/office/drawing/2014/main" id="{71BC1860-2A8C-37F5-B874-2F2D5D7FF259}"/>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solidFill>
                  <a:schemeClr val="bg1"/>
                </a:solidFill>
                <a:latin typeface="+mn-lt"/>
              </a:defRPr>
            </a:lvl1pPr>
          </a:lstStyle>
          <a:p>
            <a:pPr lvl="0"/>
            <a:r>
              <a:rPr lang="en-US" dirty="0"/>
              <a:t>Subtitle</a:t>
            </a:r>
          </a:p>
        </p:txBody>
      </p:sp>
    </p:spTree>
    <p:extLst>
      <p:ext uri="{BB962C8B-B14F-4D97-AF65-F5344CB8AC3E}">
        <p14:creationId xmlns:p14="http://schemas.microsoft.com/office/powerpoint/2010/main" val="37378463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ll to Action">
    <p:bg>
      <p:bgPr>
        <a:solidFill>
          <a:schemeClr val="bg2"/>
        </a:solidFill>
        <a:effectLst/>
      </p:bgPr>
    </p:bg>
    <p:spTree>
      <p:nvGrpSpPr>
        <p:cNvPr id="1" name=""/>
        <p:cNvGrpSpPr/>
        <p:nvPr/>
      </p:nvGrpSpPr>
      <p:grpSpPr>
        <a:xfrm>
          <a:off x="0" y="0"/>
          <a:ext cx="0" cy="0"/>
          <a:chOff x="0" y="0"/>
          <a:chExt cx="0" cy="0"/>
        </a:xfrm>
      </p:grpSpPr>
      <p:pic>
        <p:nvPicPr>
          <p:cNvPr id="7" name="Picture 6" descr="A black and white logo&#10;&#10;Description automatically generated">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8242" y="5864269"/>
            <a:ext cx="1178447" cy="711111"/>
          </a:xfrm>
          <a:prstGeom prst="rect">
            <a:avLst/>
          </a:prstGeom>
        </p:spPr>
      </p:pic>
      <p:sp>
        <p:nvSpPr>
          <p:cNvPr id="2" name="Rectangle 1">
            <a:extLst>
              <a:ext uri="{FF2B5EF4-FFF2-40B4-BE49-F238E27FC236}">
                <a16:creationId xmlns:a16="http://schemas.microsoft.com/office/drawing/2014/main" id="{1039C382-4603-EC78-5F02-9BA6A611F4C0}"/>
              </a:ext>
            </a:extLst>
          </p:cNvPr>
          <p:cNvSpPr/>
          <p:nvPr userDrawn="1"/>
        </p:nvSpPr>
        <p:spPr>
          <a:xfrm>
            <a:off x="0" y="-1"/>
            <a:ext cx="12192000" cy="5604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2">
            <a:extLst>
              <a:ext uri="{FF2B5EF4-FFF2-40B4-BE49-F238E27FC236}">
                <a16:creationId xmlns:a16="http://schemas.microsoft.com/office/drawing/2014/main" id="{71BC1860-2A8C-37F5-B874-2F2D5D7FF259}"/>
              </a:ext>
            </a:extLst>
          </p:cNvPr>
          <p:cNvSpPr>
            <a:spLocks noGrp="1"/>
          </p:cNvSpPr>
          <p:nvPr>
            <p:ph type="body" sz="quarter" idx="11" hasCustomPrompt="1"/>
          </p:nvPr>
        </p:nvSpPr>
        <p:spPr>
          <a:xfrm>
            <a:off x="1733441" y="2292075"/>
            <a:ext cx="8725117" cy="914400"/>
          </a:xfrm>
          <a:prstGeom prst="rect">
            <a:avLst/>
          </a:prstGeom>
        </p:spPr>
        <p:txBody>
          <a:bodyPr anchor="ctr"/>
          <a:lstStyle>
            <a:lvl1pPr marL="0" indent="0" algn="ctr">
              <a:buNone/>
              <a:defRPr sz="2000" i="0">
                <a:solidFill>
                  <a:schemeClr val="tx1"/>
                </a:solidFill>
                <a:latin typeface="+mn-lt"/>
              </a:defRPr>
            </a:lvl1pPr>
          </a:lstStyle>
          <a:p>
            <a:pPr lvl="0"/>
            <a:r>
              <a:rPr lang="en-US" dirty="0"/>
              <a:t>Blurb</a:t>
            </a:r>
          </a:p>
        </p:txBody>
      </p:sp>
      <p:sp>
        <p:nvSpPr>
          <p:cNvPr id="3" name="Picture Placeholder 5">
            <a:extLst>
              <a:ext uri="{FF2B5EF4-FFF2-40B4-BE49-F238E27FC236}">
                <a16:creationId xmlns:a16="http://schemas.microsoft.com/office/drawing/2014/main" id="{854E0EEB-7986-2362-B8F7-A6F01B3E7F7F}"/>
              </a:ext>
            </a:extLst>
          </p:cNvPr>
          <p:cNvSpPr>
            <a:spLocks noGrp="1"/>
          </p:cNvSpPr>
          <p:nvPr>
            <p:ph type="pic" sz="quarter" idx="12" hasCustomPrompt="1"/>
          </p:nvPr>
        </p:nvSpPr>
        <p:spPr>
          <a:xfrm>
            <a:off x="5354096" y="3611955"/>
            <a:ext cx="1483806" cy="1483806"/>
          </a:xfrm>
          <a:prstGeom prst="rect">
            <a:avLst/>
          </a:prstGeom>
        </p:spPr>
        <p:txBody>
          <a:bodyPr/>
          <a:lstStyle>
            <a:lvl1pPr marL="0" indent="0" algn="ctr">
              <a:buNone/>
              <a:defRPr sz="2000"/>
            </a:lvl1pPr>
          </a:lstStyle>
          <a:p>
            <a:r>
              <a:rPr lang="en-GB" dirty="0"/>
              <a:t>QR Code</a:t>
            </a:r>
          </a:p>
        </p:txBody>
      </p:sp>
      <p:pic>
        <p:nvPicPr>
          <p:cNvPr id="5" name="Graphic 4" descr="Arrow: Rotate right with solid fill">
            <a:extLst>
              <a:ext uri="{FF2B5EF4-FFF2-40B4-BE49-F238E27FC236}">
                <a16:creationId xmlns:a16="http://schemas.microsoft.com/office/drawing/2014/main" id="{212A8467-172B-6197-4451-11B2967CDBE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7096202" y="3361335"/>
            <a:ext cx="914400" cy="914400"/>
          </a:xfrm>
          <a:prstGeom prst="rect">
            <a:avLst/>
          </a:prstGeom>
        </p:spPr>
      </p:pic>
      <p:sp>
        <p:nvSpPr>
          <p:cNvPr id="11" name="Text Placeholder 2">
            <a:extLst>
              <a:ext uri="{FF2B5EF4-FFF2-40B4-BE49-F238E27FC236}">
                <a16:creationId xmlns:a16="http://schemas.microsoft.com/office/drawing/2014/main" id="{3552977B-31EE-47AE-2E34-65E984534C5B}"/>
              </a:ext>
            </a:extLst>
          </p:cNvPr>
          <p:cNvSpPr>
            <a:spLocks noGrp="1"/>
          </p:cNvSpPr>
          <p:nvPr>
            <p:ph type="body" sz="quarter" idx="10" hasCustomPrompt="1"/>
          </p:nvPr>
        </p:nvSpPr>
        <p:spPr>
          <a:xfrm>
            <a:off x="1733441" y="881428"/>
            <a:ext cx="8725117" cy="1255787"/>
          </a:xfrm>
          <a:prstGeom prst="rect">
            <a:avLst/>
          </a:prstGeom>
        </p:spPr>
        <p:txBody>
          <a:bodyPr/>
          <a:lstStyle>
            <a:lvl1pPr marL="0" indent="0" algn="ctr">
              <a:buNone/>
              <a:defRPr sz="6000" b="1" i="0">
                <a:solidFill>
                  <a:schemeClr val="tx1"/>
                </a:solidFill>
                <a:latin typeface="+mj-lt"/>
              </a:defRPr>
            </a:lvl1pPr>
          </a:lstStyle>
          <a:p>
            <a:pPr lvl="0"/>
            <a:r>
              <a:rPr lang="en-US" dirty="0"/>
              <a:t>CALL TO ACTION</a:t>
            </a:r>
          </a:p>
        </p:txBody>
      </p:sp>
    </p:spTree>
    <p:extLst>
      <p:ext uri="{BB962C8B-B14F-4D97-AF65-F5344CB8AC3E}">
        <p14:creationId xmlns:p14="http://schemas.microsoft.com/office/powerpoint/2010/main" val="889902981"/>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1C4AFF-20A5-9241-88EE-8A8E31EF0E0B}"/>
              </a:ext>
            </a:extLst>
          </p:cNvPr>
          <p:cNvSpPr/>
          <p:nvPr userDrawn="1"/>
        </p:nvSpPr>
        <p:spPr>
          <a:xfrm>
            <a:off x="0" y="0"/>
            <a:ext cx="12192000" cy="5604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black and white logo&#10;&#10;Description automatically generated">
            <a:extLst>
              <a:ext uri="{FF2B5EF4-FFF2-40B4-BE49-F238E27FC236}">
                <a16:creationId xmlns:a16="http://schemas.microsoft.com/office/drawing/2014/main" id="{69D97F76-35D2-5381-237E-DE77A631735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68242" y="5864269"/>
            <a:ext cx="1178447" cy="711111"/>
          </a:xfrm>
          <a:prstGeom prst="rect">
            <a:avLst/>
          </a:prstGeom>
        </p:spPr>
      </p:pic>
      <p:pic>
        <p:nvPicPr>
          <p:cNvPr id="16" name="Picture 15" descr="A black letter f in a white circle&#10;&#10;Description automatically generated">
            <a:extLst>
              <a:ext uri="{FF2B5EF4-FFF2-40B4-BE49-F238E27FC236}">
                <a16:creationId xmlns:a16="http://schemas.microsoft.com/office/drawing/2014/main" id="{130DDC43-9B72-F29D-3611-B8336BDB9DC7}"/>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6770672" y="1690688"/>
            <a:ext cx="475655" cy="475655"/>
          </a:xfrm>
          <a:prstGeom prst="rect">
            <a:avLst/>
          </a:prstGeom>
        </p:spPr>
      </p:pic>
      <p:pic>
        <p:nvPicPr>
          <p:cNvPr id="17" name="Picture 16" descr="A black and white logo&#10;&#10;Description automatically generated">
            <a:extLst>
              <a:ext uri="{FF2B5EF4-FFF2-40B4-BE49-F238E27FC236}">
                <a16:creationId xmlns:a16="http://schemas.microsoft.com/office/drawing/2014/main" id="{D04463B1-1721-E814-5C3D-BEFD908C4B2E}"/>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6767624" y="2840075"/>
            <a:ext cx="475655" cy="475655"/>
          </a:xfrm>
          <a:prstGeom prst="rect">
            <a:avLst/>
          </a:prstGeom>
        </p:spPr>
      </p:pic>
      <p:pic>
        <p:nvPicPr>
          <p:cNvPr id="18" name="Picture 17" descr="A logo of a camera&#10;&#10;Description automatically generated">
            <a:extLst>
              <a:ext uri="{FF2B5EF4-FFF2-40B4-BE49-F238E27FC236}">
                <a16:creationId xmlns:a16="http://schemas.microsoft.com/office/drawing/2014/main" id="{E7119933-39D9-E3E2-73BB-947B1C1A8415}"/>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tretch>
            <a:fillRect/>
          </a:stretch>
        </p:blipFill>
        <p:spPr>
          <a:xfrm>
            <a:off x="6767624" y="3396990"/>
            <a:ext cx="475200" cy="475200"/>
          </a:xfrm>
          <a:prstGeom prst="rect">
            <a:avLst/>
          </a:prstGeom>
        </p:spPr>
      </p:pic>
      <p:pic>
        <p:nvPicPr>
          <p:cNvPr id="19" name="Picture 18" descr="A black and white logo&#10;&#10;Description automatically generated">
            <a:extLst>
              <a:ext uri="{FF2B5EF4-FFF2-40B4-BE49-F238E27FC236}">
                <a16:creationId xmlns:a16="http://schemas.microsoft.com/office/drawing/2014/main" id="{168ABF67-4C7D-787C-C442-FBC17807BB5D}"/>
              </a:ext>
            </a:extLst>
          </p:cNvPr>
          <p:cNvPicPr>
            <a:picLocks noGrp="1" noRot="1" noChangeAspec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tretch>
            <a:fillRect/>
          </a:stretch>
        </p:blipFill>
        <p:spPr>
          <a:xfrm>
            <a:off x="6767624" y="3953450"/>
            <a:ext cx="475200" cy="475200"/>
          </a:xfrm>
          <a:prstGeom prst="rect">
            <a:avLst/>
          </a:prstGeom>
        </p:spPr>
      </p:pic>
      <p:pic>
        <p:nvPicPr>
          <p:cNvPr id="20" name="Picture 19" descr="A white square with a black background&#10;&#10;Description automatically generated">
            <a:extLst>
              <a:ext uri="{FF2B5EF4-FFF2-40B4-BE49-F238E27FC236}">
                <a16:creationId xmlns:a16="http://schemas.microsoft.com/office/drawing/2014/main" id="{25C5CA2B-B112-08E7-4AB7-4190DD7F6F7A}"/>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tretch>
            <a:fillRect/>
          </a:stretch>
        </p:blipFill>
        <p:spPr>
          <a:xfrm>
            <a:off x="835152" y="1691143"/>
            <a:ext cx="475200" cy="475200"/>
          </a:xfrm>
          <a:prstGeom prst="rect">
            <a:avLst/>
          </a:prstGeom>
        </p:spPr>
      </p:pic>
      <p:sp>
        <p:nvSpPr>
          <p:cNvPr id="22" name="Content Placeholder 2">
            <a:extLst>
              <a:ext uri="{FF2B5EF4-FFF2-40B4-BE49-F238E27FC236}">
                <a16:creationId xmlns:a16="http://schemas.microsoft.com/office/drawing/2014/main" id="{08B0B243-52D5-1D7E-2448-17D43E594143}"/>
              </a:ext>
            </a:extLst>
          </p:cNvPr>
          <p:cNvSpPr txBox="1">
            <a:spLocks/>
          </p:cNvSpPr>
          <p:nvPr userDrawn="1"/>
        </p:nvSpPr>
        <p:spPr>
          <a:xfrm>
            <a:off x="1310352" y="2295067"/>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2000" dirty="0">
              <a:solidFill>
                <a:schemeClr val="tx1"/>
              </a:solidFill>
              <a:latin typeface="Poppins" panose="00000500000000000000" pitchFamily="2" charset="0"/>
              <a:cs typeface="Poppins" panose="00000500000000000000" pitchFamily="2" charset="0"/>
            </a:endParaRPr>
          </a:p>
        </p:txBody>
      </p:sp>
      <p:sp>
        <p:nvSpPr>
          <p:cNvPr id="23" name="Content Placeholder 2">
            <a:extLst>
              <a:ext uri="{FF2B5EF4-FFF2-40B4-BE49-F238E27FC236}">
                <a16:creationId xmlns:a16="http://schemas.microsoft.com/office/drawing/2014/main" id="{87405F54-1B83-FF68-6610-FD148F78CF5B}"/>
              </a:ext>
            </a:extLst>
          </p:cNvPr>
          <p:cNvSpPr txBox="1">
            <a:spLocks noGrp="1" noRot="1" noMove="1" noResize="1" noEditPoints="1" noAdjustHandles="1" noChangeArrowheads="1" noChangeShapeType="1"/>
          </p:cNvSpPr>
          <p:nvPr userDrawn="1"/>
        </p:nvSpPr>
        <p:spPr>
          <a:xfrm>
            <a:off x="7242824" y="1789684"/>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latin typeface="Poppins" panose="00000500000000000000" pitchFamily="2" charset="0"/>
                <a:cs typeface="Poppins" panose="00000500000000000000" pitchFamily="2" charset="0"/>
              </a:rPr>
              <a:t>Young Enterprise</a:t>
            </a:r>
          </a:p>
          <a:p>
            <a:pPr marL="0" indent="0">
              <a:buFont typeface="Arial" panose="020B0604020202020204" pitchFamily="34" charset="0"/>
              <a:buNone/>
            </a:pPr>
            <a:endParaRPr lang="en-GB" sz="2000" dirty="0">
              <a:solidFill>
                <a:schemeClr val="tx1"/>
              </a:solidFill>
              <a:latin typeface="Poppins" panose="00000500000000000000" pitchFamily="2" charset="0"/>
              <a:cs typeface="Poppins" panose="00000500000000000000" pitchFamily="2" charset="0"/>
            </a:endParaRPr>
          </a:p>
        </p:txBody>
      </p:sp>
      <p:sp>
        <p:nvSpPr>
          <p:cNvPr id="24" name="Content Placeholder 2">
            <a:extLst>
              <a:ext uri="{FF2B5EF4-FFF2-40B4-BE49-F238E27FC236}">
                <a16:creationId xmlns:a16="http://schemas.microsoft.com/office/drawing/2014/main" id="{B97DBB49-E309-2727-1F9A-E45A938BB924}"/>
              </a:ext>
            </a:extLst>
          </p:cNvPr>
          <p:cNvSpPr txBox="1">
            <a:spLocks noGrp="1" noRot="1" noMove="1" noResize="1" noEditPoints="1" noAdjustHandles="1" noChangeArrowheads="1" noChangeShapeType="1"/>
          </p:cNvSpPr>
          <p:nvPr userDrawn="1"/>
        </p:nvSpPr>
        <p:spPr>
          <a:xfrm>
            <a:off x="7242824" y="2894016"/>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latin typeface="Poppins" panose="00000500000000000000" pitchFamily="2" charset="0"/>
                <a:cs typeface="Poppins" panose="00000500000000000000" pitchFamily="2" charset="0"/>
              </a:rPr>
              <a:t>@youngenterprise</a:t>
            </a:r>
          </a:p>
          <a:p>
            <a:pPr marL="0" indent="0">
              <a:buFont typeface="Arial" panose="020B0604020202020204" pitchFamily="34" charset="0"/>
              <a:buNone/>
            </a:pPr>
            <a:endParaRPr lang="en-GB" sz="2000" dirty="0">
              <a:solidFill>
                <a:schemeClr val="tx1"/>
              </a:solidFill>
              <a:latin typeface="Poppins" panose="00000500000000000000" pitchFamily="2" charset="0"/>
              <a:cs typeface="Poppins" panose="00000500000000000000" pitchFamily="2" charset="0"/>
            </a:endParaRPr>
          </a:p>
        </p:txBody>
      </p:sp>
      <p:sp>
        <p:nvSpPr>
          <p:cNvPr id="25" name="Content Placeholder 2">
            <a:extLst>
              <a:ext uri="{FF2B5EF4-FFF2-40B4-BE49-F238E27FC236}">
                <a16:creationId xmlns:a16="http://schemas.microsoft.com/office/drawing/2014/main" id="{1AFC1BA7-C8B1-6041-2175-1C51939E3795}"/>
              </a:ext>
            </a:extLst>
          </p:cNvPr>
          <p:cNvSpPr txBox="1">
            <a:spLocks noGrp="1" noRot="1" noMove="1" noResize="1" noEditPoints="1" noAdjustHandles="1" noChangeArrowheads="1" noChangeShapeType="1"/>
          </p:cNvSpPr>
          <p:nvPr userDrawn="1"/>
        </p:nvSpPr>
        <p:spPr>
          <a:xfrm>
            <a:off x="7242824" y="3439707"/>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latin typeface="Poppins" panose="00000500000000000000" pitchFamily="2" charset="0"/>
                <a:cs typeface="Poppins" panose="00000500000000000000" pitchFamily="2" charset="0"/>
              </a:rPr>
              <a:t>@youngenterpriseuk</a:t>
            </a:r>
          </a:p>
          <a:p>
            <a:pPr marL="0" indent="0">
              <a:buFont typeface="Arial" panose="020B0604020202020204" pitchFamily="34" charset="0"/>
              <a:buNone/>
            </a:pPr>
            <a:endParaRPr lang="en-GB" sz="2000" dirty="0">
              <a:solidFill>
                <a:schemeClr val="tx1"/>
              </a:solidFill>
              <a:latin typeface="Poppins" panose="00000500000000000000" pitchFamily="2" charset="0"/>
              <a:cs typeface="Poppins" panose="00000500000000000000" pitchFamily="2" charset="0"/>
            </a:endParaRPr>
          </a:p>
        </p:txBody>
      </p:sp>
      <p:sp>
        <p:nvSpPr>
          <p:cNvPr id="26" name="Content Placeholder 2">
            <a:extLst>
              <a:ext uri="{FF2B5EF4-FFF2-40B4-BE49-F238E27FC236}">
                <a16:creationId xmlns:a16="http://schemas.microsoft.com/office/drawing/2014/main" id="{40DB099A-15BD-E31B-A22B-9797F0FFEA51}"/>
              </a:ext>
            </a:extLst>
          </p:cNvPr>
          <p:cNvSpPr txBox="1">
            <a:spLocks noGrp="1" noRot="1" noMove="1" noResize="1" noEditPoints="1" noAdjustHandles="1" noChangeArrowheads="1" noChangeShapeType="1"/>
          </p:cNvSpPr>
          <p:nvPr userDrawn="1"/>
        </p:nvSpPr>
        <p:spPr>
          <a:xfrm>
            <a:off x="7242824" y="4001141"/>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latin typeface="Poppins" panose="00000500000000000000" pitchFamily="2" charset="0"/>
                <a:cs typeface="Poppins" panose="00000500000000000000" pitchFamily="2" charset="0"/>
              </a:rPr>
              <a:t>@youngenterprise</a:t>
            </a:r>
          </a:p>
          <a:p>
            <a:pPr marL="0" indent="0">
              <a:buFont typeface="Arial" panose="020B0604020202020204" pitchFamily="34" charset="0"/>
              <a:buNone/>
            </a:pPr>
            <a:endParaRPr lang="en-GB" sz="2000" dirty="0">
              <a:solidFill>
                <a:schemeClr val="tx1"/>
              </a:solidFill>
              <a:latin typeface="Poppins" panose="00000500000000000000" pitchFamily="2" charset="0"/>
              <a:cs typeface="Poppins" panose="00000500000000000000" pitchFamily="2" charset="0"/>
            </a:endParaRPr>
          </a:p>
        </p:txBody>
      </p:sp>
      <p:sp>
        <p:nvSpPr>
          <p:cNvPr id="27" name="Content Placeholder 2">
            <a:extLst>
              <a:ext uri="{FF2B5EF4-FFF2-40B4-BE49-F238E27FC236}">
                <a16:creationId xmlns:a16="http://schemas.microsoft.com/office/drawing/2014/main" id="{EC9327E1-AECB-450D-E1EF-C4F50FEBC676}"/>
              </a:ext>
            </a:extLst>
          </p:cNvPr>
          <p:cNvSpPr txBox="1">
            <a:spLocks noGrp="1" noRot="1" noMove="1" noResize="1" noEditPoints="1" noAdjustHandles="1" noChangeArrowheads="1" noChangeShapeType="1"/>
          </p:cNvSpPr>
          <p:nvPr userDrawn="1"/>
        </p:nvSpPr>
        <p:spPr>
          <a:xfrm>
            <a:off x="7242824" y="2364863"/>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latin typeface="Poppins" panose="00000500000000000000" pitchFamily="2" charset="0"/>
                <a:cs typeface="Poppins" panose="00000500000000000000" pitchFamily="2" charset="0"/>
              </a:rPr>
              <a:t>Young Enterprise UK</a:t>
            </a:r>
          </a:p>
          <a:p>
            <a:pPr marL="0" indent="0">
              <a:buFont typeface="Arial" panose="020B0604020202020204" pitchFamily="34" charset="0"/>
              <a:buNone/>
            </a:pPr>
            <a:endParaRPr lang="en-GB" sz="2000" dirty="0">
              <a:solidFill>
                <a:schemeClr val="tx1"/>
              </a:solidFill>
              <a:latin typeface="Poppins" panose="00000500000000000000" pitchFamily="2" charset="0"/>
              <a:cs typeface="Poppins" panose="00000500000000000000" pitchFamily="2" charset="0"/>
            </a:endParaRPr>
          </a:p>
        </p:txBody>
      </p:sp>
      <p:pic>
        <p:nvPicPr>
          <p:cNvPr id="28" name="Picture 27" descr="A black and white logo&#10;&#10;Description automatically generated">
            <a:extLst>
              <a:ext uri="{FF2B5EF4-FFF2-40B4-BE49-F238E27FC236}">
                <a16:creationId xmlns:a16="http://schemas.microsoft.com/office/drawing/2014/main" id="{7BFB1A71-E050-B665-9087-C6D8F60F175D}"/>
              </a:ext>
            </a:extLst>
          </p:cNvPr>
          <p:cNvPicPr>
            <a:picLocks noGrp="1" noRot="1" noChangeAspect="1" noMove="1" noResize="1" noEditPoints="1" noAdjustHandles="1" noChangeArrowheads="1" noChangeShapeType="1" noCrop="1"/>
          </p:cNvPicPr>
          <p:nvPr userDrawn="1"/>
        </p:nvPicPr>
        <p:blipFill>
          <a:blip r:embed="rId8">
            <a:extLst>
              <a:ext uri="{28A0092B-C50C-407E-A947-70E740481C1C}">
                <a14:useLocalDpi xmlns:a14="http://schemas.microsoft.com/office/drawing/2010/main" val="0"/>
              </a:ext>
            </a:extLst>
          </a:blip>
          <a:stretch>
            <a:fillRect/>
          </a:stretch>
        </p:blipFill>
        <p:spPr>
          <a:xfrm>
            <a:off x="6767624" y="2263802"/>
            <a:ext cx="475200" cy="475200"/>
          </a:xfrm>
          <a:prstGeom prst="rect">
            <a:avLst/>
          </a:prstGeom>
        </p:spPr>
      </p:pic>
      <p:sp>
        <p:nvSpPr>
          <p:cNvPr id="6" name="Picture Placeholder 5">
            <a:extLst>
              <a:ext uri="{FF2B5EF4-FFF2-40B4-BE49-F238E27FC236}">
                <a16:creationId xmlns:a16="http://schemas.microsoft.com/office/drawing/2014/main" id="{EDF0451C-19BD-3030-19AE-F91B7429D857}"/>
              </a:ext>
            </a:extLst>
          </p:cNvPr>
          <p:cNvSpPr>
            <a:spLocks noGrp="1"/>
          </p:cNvSpPr>
          <p:nvPr>
            <p:ph type="pic" sz="quarter" idx="10" hasCustomPrompt="1"/>
          </p:nvPr>
        </p:nvSpPr>
        <p:spPr>
          <a:xfrm>
            <a:off x="2813568" y="2897607"/>
            <a:ext cx="1483806" cy="1483806"/>
          </a:xfrm>
          <a:prstGeom prst="rect">
            <a:avLst/>
          </a:prstGeom>
        </p:spPr>
        <p:txBody>
          <a:bodyPr/>
          <a:lstStyle>
            <a:lvl1pPr marL="0" indent="0" algn="ctr">
              <a:buNone/>
              <a:defRPr sz="2000"/>
            </a:lvl1pPr>
          </a:lstStyle>
          <a:p>
            <a:r>
              <a:rPr lang="en-GB" dirty="0"/>
              <a:t>QR Code</a:t>
            </a:r>
          </a:p>
        </p:txBody>
      </p:sp>
      <p:pic>
        <p:nvPicPr>
          <p:cNvPr id="10" name="Graphic 9" descr="Megaphone with solid fill">
            <a:extLst>
              <a:ext uri="{FF2B5EF4-FFF2-40B4-BE49-F238E27FC236}">
                <a16:creationId xmlns:a16="http://schemas.microsoft.com/office/drawing/2014/main" id="{77EB7194-54CB-3CA5-D2F0-62B03E4AA39E}"/>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2105" y="2180762"/>
            <a:ext cx="475200" cy="475200"/>
          </a:xfrm>
          <a:prstGeom prst="rect">
            <a:avLst/>
          </a:prstGeom>
        </p:spPr>
      </p:pic>
      <p:sp>
        <p:nvSpPr>
          <p:cNvPr id="12" name="Text Placeholder 11">
            <a:extLst>
              <a:ext uri="{FF2B5EF4-FFF2-40B4-BE49-F238E27FC236}">
                <a16:creationId xmlns:a16="http://schemas.microsoft.com/office/drawing/2014/main" id="{CBBEDFD0-3C85-F82E-6921-07FDFCCE11D2}"/>
              </a:ext>
            </a:extLst>
          </p:cNvPr>
          <p:cNvSpPr>
            <a:spLocks noGrp="1"/>
          </p:cNvSpPr>
          <p:nvPr>
            <p:ph type="body" sz="quarter" idx="11" hasCustomPrompt="1"/>
          </p:nvPr>
        </p:nvSpPr>
        <p:spPr>
          <a:xfrm>
            <a:off x="1407837" y="1797880"/>
            <a:ext cx="3411991" cy="266700"/>
          </a:xfrm>
          <a:prstGeom prst="rect">
            <a:avLst/>
          </a:prstGeom>
        </p:spPr>
        <p:txBody>
          <a:bodyPr/>
          <a:lstStyle>
            <a:lvl1pPr marL="0" indent="0">
              <a:buNone/>
              <a:defRPr sz="2000"/>
            </a:lvl1pPr>
          </a:lstStyle>
          <a:p>
            <a:pPr lvl="0"/>
            <a:r>
              <a:rPr lang="en-GB" dirty="0"/>
              <a:t>Insert email</a:t>
            </a:r>
          </a:p>
        </p:txBody>
      </p:sp>
      <p:pic>
        <p:nvPicPr>
          <p:cNvPr id="31" name="Graphic 30" descr="Arrow: Rotate right with solid fill">
            <a:extLst>
              <a:ext uri="{FF2B5EF4-FFF2-40B4-BE49-F238E27FC236}">
                <a16:creationId xmlns:a16="http://schemas.microsoft.com/office/drawing/2014/main" id="{308CEF9A-D749-1F16-0674-84ED2DAFC6FA}"/>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5400000">
            <a:off x="4445882" y="2380574"/>
            <a:ext cx="914400" cy="914400"/>
          </a:xfrm>
          <a:prstGeom prst="rect">
            <a:avLst/>
          </a:prstGeom>
        </p:spPr>
      </p:pic>
      <p:sp>
        <p:nvSpPr>
          <p:cNvPr id="3" name="TextBox 2">
            <a:extLst>
              <a:ext uri="{FF2B5EF4-FFF2-40B4-BE49-F238E27FC236}">
                <a16:creationId xmlns:a16="http://schemas.microsoft.com/office/drawing/2014/main" id="{1384642C-D16E-7A00-596B-E243BC3584D1}"/>
              </a:ext>
            </a:extLst>
          </p:cNvPr>
          <p:cNvSpPr txBox="1"/>
          <p:nvPr userDrawn="1"/>
        </p:nvSpPr>
        <p:spPr>
          <a:xfrm>
            <a:off x="838200" y="365125"/>
            <a:ext cx="5932472" cy="769441"/>
          </a:xfrm>
          <a:prstGeom prst="rect">
            <a:avLst/>
          </a:prstGeom>
          <a:noFill/>
        </p:spPr>
        <p:txBody>
          <a:bodyPr wrap="square" rtlCol="0">
            <a:spAutoFit/>
          </a:bodyPr>
          <a:lstStyle/>
          <a:p>
            <a:r>
              <a:rPr lang="en-GB" sz="4400" b="1" dirty="0">
                <a:latin typeface="+mj-lt"/>
              </a:rPr>
              <a:t>Contact Us</a:t>
            </a:r>
          </a:p>
        </p:txBody>
      </p:sp>
      <p:sp>
        <p:nvSpPr>
          <p:cNvPr id="4" name="Text Placeholder 11">
            <a:extLst>
              <a:ext uri="{FF2B5EF4-FFF2-40B4-BE49-F238E27FC236}">
                <a16:creationId xmlns:a16="http://schemas.microsoft.com/office/drawing/2014/main" id="{F99E73E2-8504-C567-B55B-628CEAC8B055}"/>
              </a:ext>
            </a:extLst>
          </p:cNvPr>
          <p:cNvSpPr>
            <a:spLocks noGrp="1"/>
          </p:cNvSpPr>
          <p:nvPr>
            <p:ph type="body" sz="quarter" idx="12" hasCustomPrompt="1"/>
          </p:nvPr>
        </p:nvSpPr>
        <p:spPr>
          <a:xfrm>
            <a:off x="1407836" y="2288299"/>
            <a:ext cx="3477246" cy="266700"/>
          </a:xfrm>
          <a:prstGeom prst="rect">
            <a:avLst/>
          </a:prstGeom>
        </p:spPr>
        <p:txBody>
          <a:bodyPr/>
          <a:lstStyle>
            <a:lvl1pPr marL="0" indent="0">
              <a:buNone/>
              <a:defRPr sz="2000"/>
            </a:lvl1pPr>
          </a:lstStyle>
          <a:p>
            <a:pPr lvl="0"/>
            <a:r>
              <a:rPr lang="en-GB" dirty="0"/>
              <a:t>Sign up to our mailing list!</a:t>
            </a:r>
          </a:p>
        </p:txBody>
      </p:sp>
    </p:spTree>
    <p:extLst>
      <p:ext uri="{BB962C8B-B14F-4D97-AF65-F5344CB8AC3E}">
        <p14:creationId xmlns:p14="http://schemas.microsoft.com/office/powerpoint/2010/main" val="1412831897"/>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B: Listening">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rgbClr val="DC587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CF11BED-95A0-880F-021B-5D6579EE5617}"/>
              </a:ext>
            </a:extLst>
          </p:cNvPr>
          <p:cNvSpPr txBox="1">
            <a:spLocks/>
          </p:cNvSpPr>
          <p:nvPr userDrawn="1"/>
        </p:nvSpPr>
        <p:spPr>
          <a:xfrm>
            <a:off x="3296092" y="365125"/>
            <a:ext cx="8057708" cy="90014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b="1" dirty="0"/>
          </a:p>
        </p:txBody>
      </p:sp>
      <p:pic>
        <p:nvPicPr>
          <p:cNvPr id="7" name="Content Placeholder 4" descr="A pink circle with white circle with white circle with white circle with white circle with white circle with white circle with white circle with white circle with white circle with white circle with white circle with white circle&#10;&#10;Description automatically generated">
            <a:extLst>
              <a:ext uri="{FF2B5EF4-FFF2-40B4-BE49-F238E27FC236}">
                <a16:creationId xmlns:a16="http://schemas.microsoft.com/office/drawing/2014/main" id="{C7DFB0E4-7034-2651-85DB-0B8A757006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3049201" cy="3049201"/>
          </a:xfrm>
          <a:prstGeom prst="rect">
            <a:avLst/>
          </a:prstGeom>
        </p:spPr>
      </p:pic>
      <p:sp>
        <p:nvSpPr>
          <p:cNvPr id="9" name="Title 1">
            <a:extLst>
              <a:ext uri="{FF2B5EF4-FFF2-40B4-BE49-F238E27FC236}">
                <a16:creationId xmlns:a16="http://schemas.microsoft.com/office/drawing/2014/main" id="{6DF24525-9AAB-7607-8E8D-0735FFE7A0F5}"/>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11" name="Text Placeholder 12">
            <a:extLst>
              <a:ext uri="{FF2B5EF4-FFF2-40B4-BE49-F238E27FC236}">
                <a16:creationId xmlns:a16="http://schemas.microsoft.com/office/drawing/2014/main" id="{3487793E-FE33-E6D3-EC1D-927E3D3F8CE3}"/>
              </a:ext>
            </a:extLst>
          </p:cNvPr>
          <p:cNvSpPr>
            <a:spLocks noGrp="1"/>
          </p:cNvSpPr>
          <p:nvPr>
            <p:ph type="body" sz="quarter" idx="11" hasCustomPrompt="1"/>
          </p:nvPr>
        </p:nvSpPr>
        <p:spPr>
          <a:xfrm>
            <a:off x="3567065" y="1511930"/>
            <a:ext cx="7786734"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4035750421"/>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A: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rgbClr val="EC6B65"/>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Content Placeholder 4">
            <a:extLst>
              <a:ext uri="{FF2B5EF4-FFF2-40B4-BE49-F238E27FC236}">
                <a16:creationId xmlns:a16="http://schemas.microsoft.com/office/drawing/2014/main" id="{86058E98-531E-DF88-4336-CD32E5490C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731" y="1"/>
            <a:ext cx="3037737" cy="3049201"/>
          </a:xfrm>
          <a:prstGeom prst="rect">
            <a:avLst/>
          </a:prstGeom>
        </p:spPr>
      </p:pic>
      <p:sp>
        <p:nvSpPr>
          <p:cNvPr id="6" name="Title 1">
            <a:extLst>
              <a:ext uri="{FF2B5EF4-FFF2-40B4-BE49-F238E27FC236}">
                <a16:creationId xmlns:a16="http://schemas.microsoft.com/office/drawing/2014/main" id="{1BC64B67-EC1E-4146-FEB6-82129850586E}"/>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7" name="Text Placeholder 12">
            <a:extLst>
              <a:ext uri="{FF2B5EF4-FFF2-40B4-BE49-F238E27FC236}">
                <a16:creationId xmlns:a16="http://schemas.microsoft.com/office/drawing/2014/main" id="{4AD854B7-7C95-ADBD-7E66-1AD769C2F0C2}"/>
              </a:ext>
            </a:extLst>
          </p:cNvPr>
          <p:cNvSpPr>
            <a:spLocks noGrp="1"/>
          </p:cNvSpPr>
          <p:nvPr>
            <p:ph type="body" sz="quarter" idx="11" hasCustomPrompt="1"/>
          </p:nvPr>
        </p:nvSpPr>
        <p:spPr>
          <a:xfrm>
            <a:off x="3567065" y="1511930"/>
            <a:ext cx="7786734"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1078387265"/>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A: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rgbClr val="F2956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Content Placeholder 4">
            <a:extLst>
              <a:ext uri="{FF2B5EF4-FFF2-40B4-BE49-F238E27FC236}">
                <a16:creationId xmlns:a16="http://schemas.microsoft.com/office/drawing/2014/main" id="{86058E98-531E-DF88-4336-CD32E5490C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3049201" cy="3049201"/>
          </a:xfrm>
          <a:prstGeom prst="rect">
            <a:avLst/>
          </a:prstGeom>
        </p:spPr>
      </p:pic>
      <p:sp>
        <p:nvSpPr>
          <p:cNvPr id="6" name="Title 1">
            <a:extLst>
              <a:ext uri="{FF2B5EF4-FFF2-40B4-BE49-F238E27FC236}">
                <a16:creationId xmlns:a16="http://schemas.microsoft.com/office/drawing/2014/main" id="{F62A2086-D140-09AF-83B1-2D5FB512BFF3}"/>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7" name="Text Placeholder 12">
            <a:extLst>
              <a:ext uri="{FF2B5EF4-FFF2-40B4-BE49-F238E27FC236}">
                <a16:creationId xmlns:a16="http://schemas.microsoft.com/office/drawing/2014/main" id="{AAF44B4F-F581-42F7-2A58-0781690F0FC2}"/>
              </a:ext>
            </a:extLst>
          </p:cNvPr>
          <p:cNvSpPr>
            <a:spLocks noGrp="1"/>
          </p:cNvSpPr>
          <p:nvPr>
            <p:ph type="body" sz="quarter" idx="11" hasCustomPrompt="1"/>
          </p:nvPr>
        </p:nvSpPr>
        <p:spPr>
          <a:xfrm>
            <a:off x="3567065" y="1511930"/>
            <a:ext cx="7786734"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4227113238"/>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A: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rgbClr val="F9C77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Content Placeholder 4">
            <a:extLst>
              <a:ext uri="{FF2B5EF4-FFF2-40B4-BE49-F238E27FC236}">
                <a16:creationId xmlns:a16="http://schemas.microsoft.com/office/drawing/2014/main" id="{86058E98-531E-DF88-4336-CD32E5490C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3049201" cy="3049201"/>
          </a:xfrm>
          <a:prstGeom prst="rect">
            <a:avLst/>
          </a:prstGeom>
        </p:spPr>
      </p:pic>
      <p:sp>
        <p:nvSpPr>
          <p:cNvPr id="6" name="Title 1">
            <a:extLst>
              <a:ext uri="{FF2B5EF4-FFF2-40B4-BE49-F238E27FC236}">
                <a16:creationId xmlns:a16="http://schemas.microsoft.com/office/drawing/2014/main" id="{C843F404-7A17-702D-CB37-68E62A345081}"/>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7" name="Text Placeholder 12">
            <a:extLst>
              <a:ext uri="{FF2B5EF4-FFF2-40B4-BE49-F238E27FC236}">
                <a16:creationId xmlns:a16="http://schemas.microsoft.com/office/drawing/2014/main" id="{9A1BE0DF-EF24-DA74-9E98-8EC789F98A3F}"/>
              </a:ext>
            </a:extLst>
          </p:cNvPr>
          <p:cNvSpPr>
            <a:spLocks noGrp="1"/>
          </p:cNvSpPr>
          <p:nvPr>
            <p:ph type="body" sz="quarter" idx="11" hasCustomPrompt="1"/>
          </p:nvPr>
        </p:nvSpPr>
        <p:spPr>
          <a:xfrm>
            <a:off x="3567065" y="1511930"/>
            <a:ext cx="7786734"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2906094319"/>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A: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rgbClr val="AED083"/>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Content Placeholder 4">
            <a:extLst>
              <a:ext uri="{FF2B5EF4-FFF2-40B4-BE49-F238E27FC236}">
                <a16:creationId xmlns:a16="http://schemas.microsoft.com/office/drawing/2014/main" id="{86058E98-531E-DF88-4336-CD32E5490C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3049201" cy="3049201"/>
          </a:xfrm>
          <a:prstGeom prst="rect">
            <a:avLst/>
          </a:prstGeom>
        </p:spPr>
      </p:pic>
      <p:sp>
        <p:nvSpPr>
          <p:cNvPr id="6" name="Title 1">
            <a:extLst>
              <a:ext uri="{FF2B5EF4-FFF2-40B4-BE49-F238E27FC236}">
                <a16:creationId xmlns:a16="http://schemas.microsoft.com/office/drawing/2014/main" id="{295B6728-A606-9042-9099-5918261AC5F9}"/>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7" name="Text Placeholder 12">
            <a:extLst>
              <a:ext uri="{FF2B5EF4-FFF2-40B4-BE49-F238E27FC236}">
                <a16:creationId xmlns:a16="http://schemas.microsoft.com/office/drawing/2014/main" id="{A04B603A-462B-7BD4-4D1A-417224037552}"/>
              </a:ext>
            </a:extLst>
          </p:cNvPr>
          <p:cNvSpPr>
            <a:spLocks noGrp="1"/>
          </p:cNvSpPr>
          <p:nvPr>
            <p:ph type="body" sz="quarter" idx="11" hasCustomPrompt="1"/>
          </p:nvPr>
        </p:nvSpPr>
        <p:spPr>
          <a:xfrm>
            <a:off x="3567065" y="1511930"/>
            <a:ext cx="7786734"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4263519240"/>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A: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rgbClr val="67B88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Content Placeholder 4">
            <a:extLst>
              <a:ext uri="{FF2B5EF4-FFF2-40B4-BE49-F238E27FC236}">
                <a16:creationId xmlns:a16="http://schemas.microsoft.com/office/drawing/2014/main" id="{86058E98-531E-DF88-4336-CD32E5490C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3049201" cy="3049201"/>
          </a:xfrm>
          <a:prstGeom prst="rect">
            <a:avLst/>
          </a:prstGeom>
        </p:spPr>
      </p:pic>
      <p:sp>
        <p:nvSpPr>
          <p:cNvPr id="6" name="Title 1">
            <a:extLst>
              <a:ext uri="{FF2B5EF4-FFF2-40B4-BE49-F238E27FC236}">
                <a16:creationId xmlns:a16="http://schemas.microsoft.com/office/drawing/2014/main" id="{2AD09A3D-05FD-87E4-2724-4F3CC6006724}"/>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7" name="Text Placeholder 12">
            <a:extLst>
              <a:ext uri="{FF2B5EF4-FFF2-40B4-BE49-F238E27FC236}">
                <a16:creationId xmlns:a16="http://schemas.microsoft.com/office/drawing/2014/main" id="{0F02C636-3A40-B659-F6FC-532CE8FF4355}"/>
              </a:ext>
            </a:extLst>
          </p:cNvPr>
          <p:cNvSpPr>
            <a:spLocks noGrp="1"/>
          </p:cNvSpPr>
          <p:nvPr>
            <p:ph type="body" sz="quarter" idx="11" hasCustomPrompt="1"/>
          </p:nvPr>
        </p:nvSpPr>
        <p:spPr>
          <a:xfrm>
            <a:off x="3567065" y="1511930"/>
            <a:ext cx="7786734"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249583597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DD49A407-9FCC-CBE1-5828-1354FD49950E}"/>
              </a:ext>
            </a:extLst>
          </p:cNvPr>
          <p:cNvSpPr>
            <a:spLocks noGrp="1"/>
          </p:cNvSpPr>
          <p:nvPr>
            <p:ph type="body" sz="quarter" idx="10" hasCustomPrompt="1"/>
          </p:nvPr>
        </p:nvSpPr>
        <p:spPr>
          <a:xfrm>
            <a:off x="245074" y="293688"/>
            <a:ext cx="2590201" cy="2659062"/>
          </a:xfrm>
          <a:prstGeom prst="rect">
            <a:avLst/>
          </a:prstGeom>
        </p:spPr>
        <p:txBody>
          <a:bodyPr/>
          <a:lstStyle>
            <a:lvl1pPr marL="0" indent="0" algn="l">
              <a:buNone/>
              <a:defRPr sz="2000"/>
            </a:lvl1pPr>
          </a:lstStyle>
          <a:p>
            <a:pPr lvl="0"/>
            <a:r>
              <a:rPr lang="en-US" dirty="0"/>
              <a:t>Insert text</a:t>
            </a:r>
            <a:endParaRPr lang="en-GB" dirty="0"/>
          </a:p>
        </p:txBody>
      </p:sp>
      <p:sp>
        <p:nvSpPr>
          <p:cNvPr id="10" name="Content Placeholder 9">
            <a:extLst>
              <a:ext uri="{FF2B5EF4-FFF2-40B4-BE49-F238E27FC236}">
                <a16:creationId xmlns:a16="http://schemas.microsoft.com/office/drawing/2014/main" id="{DBF8EDD1-CC82-1E9D-0651-0154E6F940B9}"/>
              </a:ext>
            </a:extLst>
          </p:cNvPr>
          <p:cNvSpPr>
            <a:spLocks noGrp="1"/>
          </p:cNvSpPr>
          <p:nvPr>
            <p:ph sz="quarter" idx="11" hasCustomPrompt="1"/>
          </p:nvPr>
        </p:nvSpPr>
        <p:spPr>
          <a:xfrm>
            <a:off x="658813" y="4405313"/>
            <a:ext cx="1720850" cy="1730375"/>
          </a:xfrm>
          <a:prstGeom prst="rect">
            <a:avLst/>
          </a:prstGeom>
        </p:spPr>
        <p:txBody>
          <a:bodyPr/>
          <a:lstStyle>
            <a:lvl1pPr marL="0" indent="0" algn="ctr">
              <a:buNone/>
              <a:defRPr sz="2000"/>
            </a:lvl1pPr>
          </a:lstStyle>
          <a:p>
            <a:pPr lvl="0"/>
            <a:r>
              <a:rPr lang="en-GB" dirty="0"/>
              <a:t>Insert image</a:t>
            </a:r>
          </a:p>
        </p:txBody>
      </p:sp>
      <p:sp>
        <p:nvSpPr>
          <p:cNvPr id="2" name="Title 1">
            <a:extLst>
              <a:ext uri="{FF2B5EF4-FFF2-40B4-BE49-F238E27FC236}">
                <a16:creationId xmlns:a16="http://schemas.microsoft.com/office/drawing/2014/main" id="{C90D4273-2C9C-AEF3-619A-3262BD48505F}"/>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3" name="Text Placeholder 12">
            <a:extLst>
              <a:ext uri="{FF2B5EF4-FFF2-40B4-BE49-F238E27FC236}">
                <a16:creationId xmlns:a16="http://schemas.microsoft.com/office/drawing/2014/main" id="{EB30C912-7349-99C9-7BB4-13B92C1F9085}"/>
              </a:ext>
            </a:extLst>
          </p:cNvPr>
          <p:cNvSpPr>
            <a:spLocks noGrp="1"/>
          </p:cNvSpPr>
          <p:nvPr>
            <p:ph type="body" sz="quarter" idx="12" hasCustomPrompt="1"/>
          </p:nvPr>
        </p:nvSpPr>
        <p:spPr>
          <a:xfrm>
            <a:off x="3567065" y="1511930"/>
            <a:ext cx="7786734"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3825020515"/>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A: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rgbClr val="A2D5DD"/>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Content Placeholder 4">
            <a:extLst>
              <a:ext uri="{FF2B5EF4-FFF2-40B4-BE49-F238E27FC236}">
                <a16:creationId xmlns:a16="http://schemas.microsoft.com/office/drawing/2014/main" id="{86058E98-531E-DF88-4336-CD32E5490C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731" y="1"/>
            <a:ext cx="3037737" cy="3049201"/>
          </a:xfrm>
          <a:prstGeom prst="rect">
            <a:avLst/>
          </a:prstGeom>
        </p:spPr>
      </p:pic>
      <p:sp>
        <p:nvSpPr>
          <p:cNvPr id="6" name="Title 1">
            <a:extLst>
              <a:ext uri="{FF2B5EF4-FFF2-40B4-BE49-F238E27FC236}">
                <a16:creationId xmlns:a16="http://schemas.microsoft.com/office/drawing/2014/main" id="{C21CA0BC-6A23-9BA4-CD91-47A9DAF01102}"/>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7" name="Text Placeholder 12">
            <a:extLst>
              <a:ext uri="{FF2B5EF4-FFF2-40B4-BE49-F238E27FC236}">
                <a16:creationId xmlns:a16="http://schemas.microsoft.com/office/drawing/2014/main" id="{7C32DCEE-AF28-54BE-1FC5-FD57E4ED1CF3}"/>
              </a:ext>
            </a:extLst>
          </p:cNvPr>
          <p:cNvSpPr>
            <a:spLocks noGrp="1"/>
          </p:cNvSpPr>
          <p:nvPr>
            <p:ph type="body" sz="quarter" idx="11" hasCustomPrompt="1"/>
          </p:nvPr>
        </p:nvSpPr>
        <p:spPr>
          <a:xfrm>
            <a:off x="3567065" y="1511930"/>
            <a:ext cx="7786734"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1055097380"/>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A: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rgbClr val="54BFE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Content Placeholder 4">
            <a:extLst>
              <a:ext uri="{FF2B5EF4-FFF2-40B4-BE49-F238E27FC236}">
                <a16:creationId xmlns:a16="http://schemas.microsoft.com/office/drawing/2014/main" id="{86058E98-531E-DF88-4336-CD32E5490C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3049201" cy="3049201"/>
          </a:xfrm>
          <a:prstGeom prst="rect">
            <a:avLst/>
          </a:prstGeom>
        </p:spPr>
      </p:pic>
      <p:sp>
        <p:nvSpPr>
          <p:cNvPr id="6" name="Title 1">
            <a:extLst>
              <a:ext uri="{FF2B5EF4-FFF2-40B4-BE49-F238E27FC236}">
                <a16:creationId xmlns:a16="http://schemas.microsoft.com/office/drawing/2014/main" id="{A87BA99A-FFD4-FEDF-9C3D-0C0984128C06}"/>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7" name="Text Placeholder 12">
            <a:extLst>
              <a:ext uri="{FF2B5EF4-FFF2-40B4-BE49-F238E27FC236}">
                <a16:creationId xmlns:a16="http://schemas.microsoft.com/office/drawing/2014/main" id="{1AA57D1C-8997-7EA6-1A78-98317A24899B}"/>
              </a:ext>
            </a:extLst>
          </p:cNvPr>
          <p:cNvSpPr>
            <a:spLocks noGrp="1"/>
          </p:cNvSpPr>
          <p:nvPr>
            <p:ph type="body" sz="quarter" idx="11" hasCustomPrompt="1"/>
          </p:nvPr>
        </p:nvSpPr>
        <p:spPr>
          <a:xfrm>
            <a:off x="3567065" y="1511930"/>
            <a:ext cx="7786734"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540288771"/>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00461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 Progress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548AFF-DA47-DF48-BEDE-10AB1F1D72B3}"/>
              </a:ext>
            </a:extLst>
          </p:cNvPr>
          <p:cNvSpPr>
            <a:spLocks/>
          </p:cNvSpPr>
          <p:nvPr/>
        </p:nvSpPr>
        <p:spPr>
          <a:xfrm>
            <a:off x="0" y="0"/>
            <a:ext cx="3049200" cy="6858000"/>
          </a:xfrm>
          <a:prstGeom prst="rect">
            <a:avLst/>
          </a:pr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42765338-E825-8247-13CF-8945C88359B5}"/>
              </a:ext>
            </a:extLst>
          </p:cNvPr>
          <p:cNvSpPr>
            <a:spLocks/>
          </p:cNvSpPr>
          <p:nvPr/>
        </p:nvSpPr>
        <p:spPr>
          <a:xfrm>
            <a:off x="3049199" y="0"/>
            <a:ext cx="3049200" cy="6858000"/>
          </a:xfrm>
          <a:prstGeom prst="rect">
            <a:avLst/>
          </a:prstGeom>
          <a:solidFill>
            <a:schemeClr val="tx2">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D8025E56-429A-4D30-CF15-308649131809}"/>
              </a:ext>
            </a:extLst>
          </p:cNvPr>
          <p:cNvSpPr>
            <a:spLocks/>
          </p:cNvSpPr>
          <p:nvPr userDrawn="1"/>
        </p:nvSpPr>
        <p:spPr>
          <a:xfrm>
            <a:off x="6093602" y="0"/>
            <a:ext cx="3049200" cy="6858000"/>
          </a:xfrm>
          <a:prstGeom prst="rect">
            <a:avLst/>
          </a:prstGeom>
          <a:solidFill>
            <a:schemeClr val="tx2">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8535C6B-90BA-3D14-0A25-AF68FFAEB13D}"/>
              </a:ext>
            </a:extLst>
          </p:cNvPr>
          <p:cNvSpPr>
            <a:spLocks/>
          </p:cNvSpPr>
          <p:nvPr/>
        </p:nvSpPr>
        <p:spPr>
          <a:xfrm>
            <a:off x="9142801" y="0"/>
            <a:ext cx="3049200" cy="6858000"/>
          </a:xfrm>
          <a:prstGeom prst="rect">
            <a:avLst/>
          </a:prstGeom>
          <a:solidFill>
            <a:schemeClr val="tx2">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Content Placeholder 42">
            <a:extLst>
              <a:ext uri="{FF2B5EF4-FFF2-40B4-BE49-F238E27FC236}">
                <a16:creationId xmlns:a16="http://schemas.microsoft.com/office/drawing/2014/main" id="{A40E94CF-BB6E-9B42-7EFE-60DC02AF8FBB}"/>
              </a:ext>
            </a:extLst>
          </p:cNvPr>
          <p:cNvSpPr>
            <a:spLocks noGrp="1"/>
          </p:cNvSpPr>
          <p:nvPr userDrawn="1">
            <p:ph sz="quarter" idx="14" hasCustomPrompt="1"/>
          </p:nvPr>
        </p:nvSpPr>
        <p:spPr>
          <a:xfrm>
            <a:off x="648602" y="4397270"/>
            <a:ext cx="1742400" cy="1741488"/>
          </a:xfrm>
          <a:prstGeom prst="rect">
            <a:avLst/>
          </a:prstGeom>
        </p:spPr>
        <p:txBody>
          <a:bodyPr/>
          <a:lstStyle>
            <a:lvl1pPr marL="0" indent="0">
              <a:buNone/>
              <a:defRPr sz="2000"/>
            </a:lvl1pPr>
          </a:lstStyle>
          <a:p>
            <a:pPr lvl="0"/>
            <a:r>
              <a:rPr lang="en-GB" dirty="0"/>
              <a:t>Icon...</a:t>
            </a:r>
          </a:p>
        </p:txBody>
      </p:sp>
      <p:sp>
        <p:nvSpPr>
          <p:cNvPr id="48" name="Text Placeholder 47">
            <a:extLst>
              <a:ext uri="{FF2B5EF4-FFF2-40B4-BE49-F238E27FC236}">
                <a16:creationId xmlns:a16="http://schemas.microsoft.com/office/drawing/2014/main" id="{7BE02702-E456-DA8C-F58D-73EA9E07C55B}"/>
              </a:ext>
            </a:extLst>
          </p:cNvPr>
          <p:cNvSpPr>
            <a:spLocks noGrp="1"/>
          </p:cNvSpPr>
          <p:nvPr userDrawn="1">
            <p:ph type="body" sz="quarter" idx="18" hasCustomPrompt="1"/>
          </p:nvPr>
        </p:nvSpPr>
        <p:spPr>
          <a:xfrm>
            <a:off x="231112" y="220663"/>
            <a:ext cx="2512088" cy="498475"/>
          </a:xfrm>
          <a:prstGeom prst="rect">
            <a:avLst/>
          </a:prstGeom>
        </p:spPr>
        <p:txBody>
          <a:bodyPr/>
          <a:lstStyle>
            <a:lvl1pPr marL="0" indent="0">
              <a:buNone/>
              <a:defRPr sz="2400">
                <a:latin typeface="+mj-lt"/>
              </a:defRPr>
            </a:lvl1pPr>
          </a:lstStyle>
          <a:p>
            <a:pPr lvl="0"/>
            <a:r>
              <a:rPr lang="en-US" dirty="0"/>
              <a:t>Title</a:t>
            </a:r>
            <a:endParaRPr lang="en-GB" dirty="0"/>
          </a:p>
        </p:txBody>
      </p:sp>
      <p:sp>
        <p:nvSpPr>
          <p:cNvPr id="50" name="Text Placeholder 49">
            <a:extLst>
              <a:ext uri="{FF2B5EF4-FFF2-40B4-BE49-F238E27FC236}">
                <a16:creationId xmlns:a16="http://schemas.microsoft.com/office/drawing/2014/main" id="{34EEF874-632E-0EBC-5F6E-3250076CDFEB}"/>
              </a:ext>
            </a:extLst>
          </p:cNvPr>
          <p:cNvSpPr>
            <a:spLocks noGrp="1"/>
          </p:cNvSpPr>
          <p:nvPr userDrawn="1">
            <p:ph type="body" sz="quarter" idx="19" hasCustomPrompt="1"/>
          </p:nvPr>
        </p:nvSpPr>
        <p:spPr>
          <a:xfrm>
            <a:off x="231113" y="884238"/>
            <a:ext cx="2512088" cy="3286125"/>
          </a:xfrm>
          <a:prstGeom prst="rect">
            <a:avLst/>
          </a:prstGeom>
        </p:spPr>
        <p:txBody>
          <a:bodyPr/>
          <a:lstStyle>
            <a:lvl1pPr marL="0" indent="0">
              <a:buNone/>
              <a:defRPr sz="2000"/>
            </a:lvl1pPr>
          </a:lstStyle>
          <a:p>
            <a:pPr lvl="0"/>
            <a:r>
              <a:rPr lang="en-GB" dirty="0"/>
              <a:t>Body</a:t>
            </a:r>
          </a:p>
        </p:txBody>
      </p:sp>
      <p:sp>
        <p:nvSpPr>
          <p:cNvPr id="10" name="Content Placeholder 42">
            <a:extLst>
              <a:ext uri="{FF2B5EF4-FFF2-40B4-BE49-F238E27FC236}">
                <a16:creationId xmlns:a16="http://schemas.microsoft.com/office/drawing/2014/main" id="{F818BB13-770A-5875-BDCF-761C294CA279}"/>
              </a:ext>
            </a:extLst>
          </p:cNvPr>
          <p:cNvSpPr>
            <a:spLocks noGrp="1"/>
          </p:cNvSpPr>
          <p:nvPr>
            <p:ph sz="quarter" idx="26" hasCustomPrompt="1"/>
          </p:nvPr>
        </p:nvSpPr>
        <p:spPr>
          <a:xfrm>
            <a:off x="3724442" y="4397268"/>
            <a:ext cx="1742400" cy="1741488"/>
          </a:xfrm>
          <a:prstGeom prst="rect">
            <a:avLst/>
          </a:prstGeom>
        </p:spPr>
        <p:txBody>
          <a:bodyPr/>
          <a:lstStyle>
            <a:lvl1pPr marL="0" indent="0">
              <a:buNone/>
              <a:defRPr sz="2000"/>
            </a:lvl1pPr>
          </a:lstStyle>
          <a:p>
            <a:pPr lvl="0"/>
            <a:r>
              <a:rPr lang="en-GB" dirty="0"/>
              <a:t>Icon...</a:t>
            </a:r>
          </a:p>
        </p:txBody>
      </p:sp>
      <p:sp>
        <p:nvSpPr>
          <p:cNvPr id="11" name="Text Placeholder 47">
            <a:extLst>
              <a:ext uri="{FF2B5EF4-FFF2-40B4-BE49-F238E27FC236}">
                <a16:creationId xmlns:a16="http://schemas.microsoft.com/office/drawing/2014/main" id="{FAF7E38D-112D-9A77-77DA-773F5750B64B}"/>
              </a:ext>
            </a:extLst>
          </p:cNvPr>
          <p:cNvSpPr>
            <a:spLocks noGrp="1"/>
          </p:cNvSpPr>
          <p:nvPr>
            <p:ph type="body" sz="quarter" idx="27" hasCustomPrompt="1"/>
          </p:nvPr>
        </p:nvSpPr>
        <p:spPr>
          <a:xfrm>
            <a:off x="3306952" y="220661"/>
            <a:ext cx="2512088" cy="498475"/>
          </a:xfrm>
          <a:prstGeom prst="rect">
            <a:avLst/>
          </a:prstGeom>
        </p:spPr>
        <p:txBody>
          <a:bodyPr/>
          <a:lstStyle>
            <a:lvl1pPr marL="0" indent="0">
              <a:buNone/>
              <a:defRPr sz="2400">
                <a:latin typeface="+mj-lt"/>
              </a:defRPr>
            </a:lvl1pPr>
          </a:lstStyle>
          <a:p>
            <a:pPr lvl="0"/>
            <a:r>
              <a:rPr lang="en-US" dirty="0"/>
              <a:t>Title</a:t>
            </a:r>
            <a:endParaRPr lang="en-GB" dirty="0"/>
          </a:p>
        </p:txBody>
      </p:sp>
      <p:sp>
        <p:nvSpPr>
          <p:cNvPr id="12" name="Text Placeholder 49">
            <a:extLst>
              <a:ext uri="{FF2B5EF4-FFF2-40B4-BE49-F238E27FC236}">
                <a16:creationId xmlns:a16="http://schemas.microsoft.com/office/drawing/2014/main" id="{0D24FF3B-1FBA-90FD-E4E8-48554EE2B44B}"/>
              </a:ext>
            </a:extLst>
          </p:cNvPr>
          <p:cNvSpPr>
            <a:spLocks noGrp="1"/>
          </p:cNvSpPr>
          <p:nvPr>
            <p:ph type="body" sz="quarter" idx="28" hasCustomPrompt="1"/>
          </p:nvPr>
        </p:nvSpPr>
        <p:spPr>
          <a:xfrm>
            <a:off x="3306953" y="884236"/>
            <a:ext cx="2512088" cy="3286125"/>
          </a:xfrm>
          <a:prstGeom prst="rect">
            <a:avLst/>
          </a:prstGeom>
        </p:spPr>
        <p:txBody>
          <a:bodyPr/>
          <a:lstStyle>
            <a:lvl1pPr marL="0" indent="0">
              <a:buNone/>
              <a:defRPr sz="2000"/>
            </a:lvl1pPr>
          </a:lstStyle>
          <a:p>
            <a:pPr lvl="0"/>
            <a:r>
              <a:rPr lang="en-GB" dirty="0"/>
              <a:t>Body</a:t>
            </a:r>
          </a:p>
        </p:txBody>
      </p:sp>
      <p:sp>
        <p:nvSpPr>
          <p:cNvPr id="16" name="Content Placeholder 42">
            <a:extLst>
              <a:ext uri="{FF2B5EF4-FFF2-40B4-BE49-F238E27FC236}">
                <a16:creationId xmlns:a16="http://schemas.microsoft.com/office/drawing/2014/main" id="{4D5F8CDE-6793-FCFD-2117-4C4669B3C674}"/>
              </a:ext>
            </a:extLst>
          </p:cNvPr>
          <p:cNvSpPr>
            <a:spLocks noGrp="1"/>
          </p:cNvSpPr>
          <p:nvPr>
            <p:ph sz="quarter" idx="29" hasCustomPrompt="1"/>
          </p:nvPr>
        </p:nvSpPr>
        <p:spPr>
          <a:xfrm>
            <a:off x="6768843" y="4397268"/>
            <a:ext cx="1742400" cy="1741488"/>
          </a:xfrm>
          <a:prstGeom prst="rect">
            <a:avLst/>
          </a:prstGeom>
        </p:spPr>
        <p:txBody>
          <a:bodyPr/>
          <a:lstStyle>
            <a:lvl1pPr marL="0" indent="0">
              <a:buNone/>
              <a:defRPr sz="2000"/>
            </a:lvl1pPr>
          </a:lstStyle>
          <a:p>
            <a:pPr lvl="0"/>
            <a:r>
              <a:rPr lang="en-GB" dirty="0"/>
              <a:t>Icon...</a:t>
            </a:r>
          </a:p>
        </p:txBody>
      </p:sp>
      <p:sp>
        <p:nvSpPr>
          <p:cNvPr id="17" name="Text Placeholder 47">
            <a:extLst>
              <a:ext uri="{FF2B5EF4-FFF2-40B4-BE49-F238E27FC236}">
                <a16:creationId xmlns:a16="http://schemas.microsoft.com/office/drawing/2014/main" id="{77F8B4B4-4087-5FAE-E034-95E21FD73FE7}"/>
              </a:ext>
            </a:extLst>
          </p:cNvPr>
          <p:cNvSpPr>
            <a:spLocks noGrp="1"/>
          </p:cNvSpPr>
          <p:nvPr>
            <p:ph type="body" sz="quarter" idx="30" hasCustomPrompt="1"/>
          </p:nvPr>
        </p:nvSpPr>
        <p:spPr>
          <a:xfrm>
            <a:off x="6351353" y="220661"/>
            <a:ext cx="2512088" cy="498475"/>
          </a:xfrm>
          <a:prstGeom prst="rect">
            <a:avLst/>
          </a:prstGeom>
        </p:spPr>
        <p:txBody>
          <a:bodyPr/>
          <a:lstStyle>
            <a:lvl1pPr marL="0" indent="0">
              <a:buNone/>
              <a:defRPr sz="2400">
                <a:latin typeface="+mj-lt"/>
              </a:defRPr>
            </a:lvl1pPr>
          </a:lstStyle>
          <a:p>
            <a:pPr lvl="0"/>
            <a:r>
              <a:rPr lang="en-US" dirty="0"/>
              <a:t>Title</a:t>
            </a:r>
            <a:endParaRPr lang="en-GB" dirty="0"/>
          </a:p>
        </p:txBody>
      </p:sp>
      <p:sp>
        <p:nvSpPr>
          <p:cNvPr id="18" name="Text Placeholder 49">
            <a:extLst>
              <a:ext uri="{FF2B5EF4-FFF2-40B4-BE49-F238E27FC236}">
                <a16:creationId xmlns:a16="http://schemas.microsoft.com/office/drawing/2014/main" id="{495949CC-2A94-443A-DB10-C97035E718CC}"/>
              </a:ext>
            </a:extLst>
          </p:cNvPr>
          <p:cNvSpPr>
            <a:spLocks noGrp="1"/>
          </p:cNvSpPr>
          <p:nvPr>
            <p:ph type="body" sz="quarter" idx="31" hasCustomPrompt="1"/>
          </p:nvPr>
        </p:nvSpPr>
        <p:spPr>
          <a:xfrm>
            <a:off x="6351354" y="884236"/>
            <a:ext cx="2512088" cy="3286125"/>
          </a:xfrm>
          <a:prstGeom prst="rect">
            <a:avLst/>
          </a:prstGeom>
        </p:spPr>
        <p:txBody>
          <a:bodyPr/>
          <a:lstStyle>
            <a:lvl1pPr marL="0" indent="0">
              <a:buNone/>
              <a:defRPr sz="2000"/>
            </a:lvl1pPr>
          </a:lstStyle>
          <a:p>
            <a:pPr lvl="0"/>
            <a:r>
              <a:rPr lang="en-GB" dirty="0"/>
              <a:t>Body</a:t>
            </a:r>
          </a:p>
        </p:txBody>
      </p:sp>
      <p:sp>
        <p:nvSpPr>
          <p:cNvPr id="19" name="Content Placeholder 42">
            <a:extLst>
              <a:ext uri="{FF2B5EF4-FFF2-40B4-BE49-F238E27FC236}">
                <a16:creationId xmlns:a16="http://schemas.microsoft.com/office/drawing/2014/main" id="{8D8AB2B2-4AD7-52D4-3551-F0536B74B3E8}"/>
              </a:ext>
            </a:extLst>
          </p:cNvPr>
          <p:cNvSpPr>
            <a:spLocks noGrp="1"/>
          </p:cNvSpPr>
          <p:nvPr>
            <p:ph sz="quarter" idx="32" hasCustomPrompt="1"/>
          </p:nvPr>
        </p:nvSpPr>
        <p:spPr>
          <a:xfrm>
            <a:off x="9828847" y="4397268"/>
            <a:ext cx="1742400" cy="1741488"/>
          </a:xfrm>
          <a:prstGeom prst="rect">
            <a:avLst/>
          </a:prstGeom>
        </p:spPr>
        <p:txBody>
          <a:bodyPr/>
          <a:lstStyle>
            <a:lvl1pPr marL="0" indent="0">
              <a:buNone/>
              <a:defRPr sz="2000"/>
            </a:lvl1pPr>
          </a:lstStyle>
          <a:p>
            <a:pPr lvl="0"/>
            <a:r>
              <a:rPr lang="en-GB" dirty="0"/>
              <a:t>Icon...</a:t>
            </a:r>
          </a:p>
        </p:txBody>
      </p:sp>
      <p:sp>
        <p:nvSpPr>
          <p:cNvPr id="20" name="Text Placeholder 47">
            <a:extLst>
              <a:ext uri="{FF2B5EF4-FFF2-40B4-BE49-F238E27FC236}">
                <a16:creationId xmlns:a16="http://schemas.microsoft.com/office/drawing/2014/main" id="{8033A518-ECB4-2DD8-084E-0F726B0F4E1C}"/>
              </a:ext>
            </a:extLst>
          </p:cNvPr>
          <p:cNvSpPr>
            <a:spLocks noGrp="1"/>
          </p:cNvSpPr>
          <p:nvPr>
            <p:ph type="body" sz="quarter" idx="33" hasCustomPrompt="1"/>
          </p:nvPr>
        </p:nvSpPr>
        <p:spPr>
          <a:xfrm>
            <a:off x="9411357" y="220661"/>
            <a:ext cx="2512088" cy="498475"/>
          </a:xfrm>
          <a:prstGeom prst="rect">
            <a:avLst/>
          </a:prstGeom>
        </p:spPr>
        <p:txBody>
          <a:bodyPr/>
          <a:lstStyle>
            <a:lvl1pPr marL="0" indent="0">
              <a:buNone/>
              <a:defRPr sz="2400">
                <a:latin typeface="+mj-lt"/>
              </a:defRPr>
            </a:lvl1pPr>
          </a:lstStyle>
          <a:p>
            <a:pPr lvl="0"/>
            <a:r>
              <a:rPr lang="en-US" dirty="0"/>
              <a:t>Title</a:t>
            </a:r>
            <a:endParaRPr lang="en-GB" dirty="0"/>
          </a:p>
        </p:txBody>
      </p:sp>
      <p:sp>
        <p:nvSpPr>
          <p:cNvPr id="21" name="Text Placeholder 49">
            <a:extLst>
              <a:ext uri="{FF2B5EF4-FFF2-40B4-BE49-F238E27FC236}">
                <a16:creationId xmlns:a16="http://schemas.microsoft.com/office/drawing/2014/main" id="{69D332FD-2403-4AC7-8598-8BA7B50228B2}"/>
              </a:ext>
            </a:extLst>
          </p:cNvPr>
          <p:cNvSpPr>
            <a:spLocks noGrp="1"/>
          </p:cNvSpPr>
          <p:nvPr>
            <p:ph type="body" sz="quarter" idx="34" hasCustomPrompt="1"/>
          </p:nvPr>
        </p:nvSpPr>
        <p:spPr>
          <a:xfrm>
            <a:off x="9411358" y="884236"/>
            <a:ext cx="2512088" cy="3286125"/>
          </a:xfrm>
          <a:prstGeom prst="rect">
            <a:avLst/>
          </a:prstGeom>
        </p:spPr>
        <p:txBody>
          <a:bodyPr/>
          <a:lstStyle>
            <a:lvl1pPr marL="0" indent="0">
              <a:buNone/>
              <a:defRPr sz="2000"/>
            </a:lvl1pPr>
          </a:lstStyle>
          <a:p>
            <a:pPr lvl="0"/>
            <a:r>
              <a:rPr lang="en-GB" dirty="0"/>
              <a:t>Body</a:t>
            </a:r>
          </a:p>
        </p:txBody>
      </p:sp>
    </p:spTree>
    <p:extLst>
      <p:ext uri="{BB962C8B-B14F-4D97-AF65-F5344CB8AC3E}">
        <p14:creationId xmlns:p14="http://schemas.microsoft.com/office/powerpoint/2010/main" val="280343689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 Section Break">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3A2AAA-1FAF-2D13-986C-344F509D5038}"/>
              </a:ext>
            </a:extLst>
          </p:cNvPr>
          <p:cNvSpPr/>
          <p:nvPr userDrawn="1"/>
        </p:nvSpPr>
        <p:spPr>
          <a:xfrm>
            <a:off x="0" y="-1"/>
            <a:ext cx="12192000" cy="560438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black and white logo&#10;&#10;Description automatically generated">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8242" y="5864269"/>
            <a:ext cx="1178447" cy="711111"/>
          </a:xfrm>
          <a:prstGeom prst="rect">
            <a:avLst/>
          </a:prstGeom>
        </p:spPr>
      </p:pic>
      <p:sp>
        <p:nvSpPr>
          <p:cNvPr id="3" name="Text Placeholder 2">
            <a:extLst>
              <a:ext uri="{FF2B5EF4-FFF2-40B4-BE49-F238E27FC236}">
                <a16:creationId xmlns:a16="http://schemas.microsoft.com/office/drawing/2014/main" id="{DD324F75-4BF7-D9C5-58FA-6B2D0072441E}"/>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latin typeface="+mj-lt"/>
              </a:defRPr>
            </a:lvl1pPr>
          </a:lstStyle>
          <a:p>
            <a:pPr lvl="0"/>
            <a:r>
              <a:rPr lang="en-US" dirty="0"/>
              <a:t>TITLE</a:t>
            </a:r>
          </a:p>
        </p:txBody>
      </p:sp>
      <p:sp>
        <p:nvSpPr>
          <p:cNvPr id="4" name="Text Placeholder 2">
            <a:extLst>
              <a:ext uri="{FF2B5EF4-FFF2-40B4-BE49-F238E27FC236}">
                <a16:creationId xmlns:a16="http://schemas.microsoft.com/office/drawing/2014/main" id="{B28995DB-20F7-17D5-4036-05C3715C1AA4}"/>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latin typeface="+mn-lt"/>
              </a:defRPr>
            </a:lvl1pPr>
          </a:lstStyle>
          <a:p>
            <a:pPr lvl="0"/>
            <a:r>
              <a:rPr lang="en-US" dirty="0"/>
              <a:t>Subtitle</a:t>
            </a:r>
          </a:p>
        </p:txBody>
      </p:sp>
    </p:spTree>
    <p:extLst>
      <p:ext uri="{BB962C8B-B14F-4D97-AF65-F5344CB8AC3E}">
        <p14:creationId xmlns:p14="http://schemas.microsoft.com/office/powerpoint/2010/main" val="3702764229"/>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 Tex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3D1A69A-5967-25DD-B05E-93FC811406E3}"/>
              </a:ext>
            </a:extLst>
          </p:cNvPr>
          <p:cNvSpPr>
            <a:spLocks noGrp="1"/>
          </p:cNvSpPr>
          <p:nvPr>
            <p:ph type="title" hasCustomPrompt="1"/>
          </p:nvPr>
        </p:nvSpPr>
        <p:spPr>
          <a:xfrm>
            <a:off x="838200" y="365125"/>
            <a:ext cx="10515600"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5" name="Rectangle 4">
            <a:extLst>
              <a:ext uri="{FF2B5EF4-FFF2-40B4-BE49-F238E27FC236}">
                <a16:creationId xmlns:a16="http://schemas.microsoft.com/office/drawing/2014/main" id="{15FF26FD-CC03-0568-927E-F2024D821902}"/>
              </a:ext>
            </a:extLst>
          </p:cNvPr>
          <p:cNvSpPr/>
          <p:nvPr userDrawn="1"/>
        </p:nvSpPr>
        <p:spPr>
          <a:xfrm>
            <a:off x="0" y="0"/>
            <a:ext cx="346841"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2">
            <a:extLst>
              <a:ext uri="{FF2B5EF4-FFF2-40B4-BE49-F238E27FC236}">
                <a16:creationId xmlns:a16="http://schemas.microsoft.com/office/drawing/2014/main" id="{B9C7854F-8865-720A-D93D-BBEA4963A0DD}"/>
              </a:ext>
            </a:extLst>
          </p:cNvPr>
          <p:cNvSpPr>
            <a:spLocks noGrp="1"/>
          </p:cNvSpPr>
          <p:nvPr>
            <p:ph type="body" sz="quarter" idx="11" hasCustomPrompt="1"/>
          </p:nvPr>
        </p:nvSpPr>
        <p:spPr>
          <a:xfrm>
            <a:off x="838200" y="1511930"/>
            <a:ext cx="10515600"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1600077989"/>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 Text &amp;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8BD8CA-8C9E-8767-3C6C-31ED2576EAE6}"/>
              </a:ext>
            </a:extLst>
          </p:cNvPr>
          <p:cNvSpPr/>
          <p:nvPr userDrawn="1"/>
        </p:nvSpPr>
        <p:spPr>
          <a:xfrm>
            <a:off x="0" y="0"/>
            <a:ext cx="346841"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a16="http://schemas.microsoft.com/office/drawing/2014/main" id="{3AA0580A-2DD9-BA75-45BF-C7977BC2A21A}"/>
              </a:ext>
            </a:extLst>
          </p:cNvPr>
          <p:cNvSpPr>
            <a:spLocks noGrp="1"/>
          </p:cNvSpPr>
          <p:nvPr>
            <p:ph sz="quarter" idx="10"/>
          </p:nvPr>
        </p:nvSpPr>
        <p:spPr>
          <a:xfrm>
            <a:off x="6096000" y="365125"/>
            <a:ext cx="5740400" cy="6146800"/>
          </a:xfrm>
          <a:prstGeom prst="rect">
            <a:avLst/>
          </a:prstGeom>
        </p:spPr>
        <p:txBody>
          <a:bodyPr/>
          <a:lstStyle>
            <a:lvl1pPr marL="0" indent="0" algn="ctr">
              <a:buNone/>
              <a:defRPr sz="2000" u="none"/>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E72A2F03-8B21-F830-8E15-EA8B7627F884}"/>
              </a:ext>
            </a:extLst>
          </p:cNvPr>
          <p:cNvSpPr>
            <a:spLocks noGrp="1"/>
          </p:cNvSpPr>
          <p:nvPr>
            <p:ph type="title" hasCustomPrompt="1"/>
          </p:nvPr>
        </p:nvSpPr>
        <p:spPr>
          <a:xfrm>
            <a:off x="838200" y="365126"/>
            <a:ext cx="4771293" cy="784664"/>
          </a:xfrm>
          <a:prstGeom prst="rect">
            <a:avLst/>
          </a:prstGeom>
        </p:spPr>
        <p:txBody>
          <a:bodyPr/>
          <a:lstStyle>
            <a:lvl1pPr>
              <a:defRPr sz="4000" b="1" i="0"/>
            </a:lvl1pPr>
          </a:lstStyle>
          <a:p>
            <a:r>
              <a:rPr lang="en-GB" dirty="0">
                <a:latin typeface="Poppins ExtraBold" panose="00000900000000000000" pitchFamily="2" charset="0"/>
                <a:cs typeface="Poppins ExtraBold" panose="00000900000000000000" pitchFamily="2" charset="0"/>
              </a:rPr>
              <a:t>Title</a:t>
            </a:r>
          </a:p>
        </p:txBody>
      </p:sp>
      <p:sp>
        <p:nvSpPr>
          <p:cNvPr id="3" name="Text Placeholder 12">
            <a:extLst>
              <a:ext uri="{FF2B5EF4-FFF2-40B4-BE49-F238E27FC236}">
                <a16:creationId xmlns:a16="http://schemas.microsoft.com/office/drawing/2014/main" id="{3B263570-3189-3AFE-EAB6-80A83172CD3A}"/>
              </a:ext>
            </a:extLst>
          </p:cNvPr>
          <p:cNvSpPr>
            <a:spLocks noGrp="1"/>
          </p:cNvSpPr>
          <p:nvPr>
            <p:ph type="body" sz="quarter" idx="11" hasCustomPrompt="1"/>
          </p:nvPr>
        </p:nvSpPr>
        <p:spPr>
          <a:xfrm>
            <a:off x="838200" y="1511930"/>
            <a:ext cx="4772025"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314575582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DD49A407-9FCC-CBE1-5828-1354FD49950E}"/>
              </a:ext>
            </a:extLst>
          </p:cNvPr>
          <p:cNvSpPr>
            <a:spLocks noGrp="1"/>
          </p:cNvSpPr>
          <p:nvPr>
            <p:ph type="body" sz="quarter" idx="10" hasCustomPrompt="1"/>
          </p:nvPr>
        </p:nvSpPr>
        <p:spPr>
          <a:xfrm>
            <a:off x="245074" y="293688"/>
            <a:ext cx="2590201" cy="2659062"/>
          </a:xfrm>
          <a:prstGeom prst="rect">
            <a:avLst/>
          </a:prstGeom>
        </p:spPr>
        <p:txBody>
          <a:bodyPr/>
          <a:lstStyle>
            <a:lvl1pPr marL="0" indent="0" algn="l">
              <a:buNone/>
              <a:defRPr sz="2000">
                <a:solidFill>
                  <a:schemeClr val="bg1"/>
                </a:solidFill>
              </a:defRPr>
            </a:lvl1pPr>
          </a:lstStyle>
          <a:p>
            <a:pPr lvl="0"/>
            <a:r>
              <a:rPr lang="en-US" dirty="0"/>
              <a:t>Insert text</a:t>
            </a:r>
            <a:endParaRPr lang="en-GB" dirty="0"/>
          </a:p>
        </p:txBody>
      </p:sp>
      <p:sp>
        <p:nvSpPr>
          <p:cNvPr id="10" name="Content Placeholder 9">
            <a:extLst>
              <a:ext uri="{FF2B5EF4-FFF2-40B4-BE49-F238E27FC236}">
                <a16:creationId xmlns:a16="http://schemas.microsoft.com/office/drawing/2014/main" id="{DBF8EDD1-CC82-1E9D-0651-0154E6F940B9}"/>
              </a:ext>
            </a:extLst>
          </p:cNvPr>
          <p:cNvSpPr>
            <a:spLocks noGrp="1"/>
          </p:cNvSpPr>
          <p:nvPr>
            <p:ph sz="quarter" idx="11" hasCustomPrompt="1"/>
          </p:nvPr>
        </p:nvSpPr>
        <p:spPr>
          <a:xfrm>
            <a:off x="658813" y="4405313"/>
            <a:ext cx="1720850" cy="1730375"/>
          </a:xfrm>
          <a:prstGeom prst="rect">
            <a:avLst/>
          </a:prstGeom>
        </p:spPr>
        <p:txBody>
          <a:bodyPr/>
          <a:lstStyle>
            <a:lvl1pPr marL="0" indent="0" algn="ctr">
              <a:buNone/>
              <a:defRPr sz="2000">
                <a:solidFill>
                  <a:schemeClr val="bg1"/>
                </a:solidFill>
              </a:defRPr>
            </a:lvl1pPr>
          </a:lstStyle>
          <a:p>
            <a:pPr lvl="0"/>
            <a:r>
              <a:rPr lang="en-GB" dirty="0"/>
              <a:t>Insert image</a:t>
            </a:r>
          </a:p>
        </p:txBody>
      </p:sp>
    </p:spTree>
    <p:extLst>
      <p:ext uri="{BB962C8B-B14F-4D97-AF65-F5344CB8AC3E}">
        <p14:creationId xmlns:p14="http://schemas.microsoft.com/office/powerpoint/2010/main" val="177575460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35038"/>
      </p:ext>
    </p:extLst>
  </p:cSld>
  <p:clrMap bg1="lt1" tx1="dk1" bg2="lt2" tx2="dk2" accent1="accent1" accent2="accent2" accent3="accent3" accent4="accent4" accent5="accent5" accent6="accent6" hlink="hlink" folHlink="folHlink"/>
  <p:sldLayoutIdLst>
    <p:sldLayoutId id="2147483651" r:id="rId1"/>
    <p:sldLayoutId id="2147483660" r:id="rId2"/>
    <p:sldLayoutId id="2147483654" r:id="rId3"/>
    <p:sldLayoutId id="2147483705" r:id="rId4"/>
    <p:sldLayoutId id="2147483713" r:id="rId5"/>
    <p:sldLayoutId id="2147483667" r:id="rId6"/>
    <p:sldLayoutId id="2147483668" r:id="rId7"/>
    <p:sldLayoutId id="2147483693" r:id="rId8"/>
    <p:sldLayoutId id="2147483706" r:id="rId9"/>
    <p:sldLayoutId id="2147483714" r:id="rId10"/>
    <p:sldLayoutId id="2147483664" r:id="rId11"/>
    <p:sldLayoutId id="2147483673" r:id="rId12"/>
    <p:sldLayoutId id="2147483694" r:id="rId13"/>
    <p:sldLayoutId id="2147483707" r:id="rId14"/>
    <p:sldLayoutId id="2147483715" r:id="rId15"/>
    <p:sldLayoutId id="2147483666" r:id="rId16"/>
    <p:sldLayoutId id="2147483678" r:id="rId17"/>
    <p:sldLayoutId id="2147483695" r:id="rId18"/>
    <p:sldLayoutId id="2147483708" r:id="rId19"/>
    <p:sldLayoutId id="2147483712" r:id="rId20"/>
    <p:sldLayoutId id="2147483665" r:id="rId21"/>
    <p:sldLayoutId id="2147483683" r:id="rId22"/>
    <p:sldLayoutId id="2147483696" r:id="rId23"/>
    <p:sldLayoutId id="2147483709" r:id="rId24"/>
    <p:sldLayoutId id="2147483711" r:id="rId25"/>
    <p:sldLayoutId id="2147483701" r:id="rId26"/>
    <p:sldLayoutId id="2147483702" r:id="rId27"/>
    <p:sldLayoutId id="2147483703" r:id="rId28"/>
    <p:sldLayoutId id="2147483710" r:id="rId29"/>
    <p:sldLayoutId id="2147483716" r:id="rId30"/>
    <p:sldLayoutId id="2147483698" r:id="rId31"/>
    <p:sldLayoutId id="2147483700" r:id="rId32"/>
    <p:sldLayoutId id="2147483650" r:id="rId33"/>
    <p:sldLayoutId id="2147483717" r:id="rId34"/>
    <p:sldLayoutId id="2147483718" r:id="rId35"/>
    <p:sldLayoutId id="2147483719" r:id="rId36"/>
    <p:sldLayoutId id="2147483720" r:id="rId37"/>
    <p:sldLayoutId id="2147483721" r:id="rId38"/>
    <p:sldLayoutId id="2147483722" r:id="rId39"/>
    <p:sldLayoutId id="2147483723" r:id="rId40"/>
    <p:sldLayoutId id="2147483724" r:id="rId41"/>
    <p:sldLayoutId id="2147483697" r:id="rId42"/>
  </p:sldLayoutIdLst>
  <p:transition spd="slow">
    <p:push dir="u"/>
  </p:transition>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sv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42.png"/><Relationship Id="rId4" Type="http://schemas.openxmlformats.org/officeDocument/2006/relationships/image" Target="../media/image38.sv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1.xml"/><Relationship Id="rId4" Type="http://schemas.openxmlformats.org/officeDocument/2006/relationships/image" Target="../media/image48.sv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3.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pitalfields.2014.tradestands.Credit Mark Hills.71.jpg">
            <a:extLst>
              <a:ext uri="{FF2B5EF4-FFF2-40B4-BE49-F238E27FC236}">
                <a16:creationId xmlns:a16="http://schemas.microsoft.com/office/drawing/2014/main" id="{1D8948EA-5FC4-481B-12AE-FD572D780389}"/>
              </a:ext>
            </a:extLst>
          </p:cNvPr>
          <p:cNvPicPr>
            <a:picLocks noChangeAspect="1"/>
          </p:cNvPicPr>
          <p:nvPr/>
        </p:nvPicPr>
        <p:blipFill>
          <a:blip r:embed="rId3">
            <a:duotone>
              <a:schemeClr val="bg2">
                <a:shade val="45000"/>
                <a:satMod val="135000"/>
              </a:schemeClr>
              <a:prstClr val="white"/>
            </a:duotone>
            <a:alphaModFix amt="50000"/>
            <a:extLst>
              <a:ext uri="{28A0092B-C50C-407E-A947-70E740481C1C}">
                <a14:useLocalDpi xmlns:a14="http://schemas.microsoft.com/office/drawing/2010/main" val="0"/>
              </a:ext>
            </a:extLst>
          </a:blip>
          <a:srcRect t="15542" b="15542"/>
          <a:stretch/>
        </p:blipFill>
        <p:spPr>
          <a:xfrm>
            <a:off x="0" y="-1"/>
            <a:ext cx="12192000" cy="5607587"/>
          </a:xfrm>
          <a:prstGeom prst="rect">
            <a:avLst/>
          </a:prstGeom>
          <a:ln w="12700">
            <a:miter lim="400000"/>
          </a:ln>
        </p:spPr>
      </p:pic>
      <p:sp>
        <p:nvSpPr>
          <p:cNvPr id="2" name="Text Placeholder 1">
            <a:extLst>
              <a:ext uri="{FF2B5EF4-FFF2-40B4-BE49-F238E27FC236}">
                <a16:creationId xmlns:a16="http://schemas.microsoft.com/office/drawing/2014/main" id="{A04F6DDA-5B4A-6430-6733-25A54106C933}"/>
              </a:ext>
            </a:extLst>
          </p:cNvPr>
          <p:cNvSpPr>
            <a:spLocks noGrp="1" noRot="1" noMove="1" noResize="1" noEditPoints="1" noAdjustHandles="1" noChangeArrowheads="1" noChangeShapeType="1"/>
          </p:cNvSpPr>
          <p:nvPr>
            <p:ph type="body" sz="quarter" idx="10"/>
          </p:nvPr>
        </p:nvSpPr>
        <p:spPr>
          <a:xfrm>
            <a:off x="1730147" y="2350539"/>
            <a:ext cx="8731704" cy="1255787"/>
          </a:xfrm>
        </p:spPr>
        <p:txBody>
          <a:bodyPr/>
          <a:lstStyle/>
          <a:p>
            <a:r>
              <a:rPr lang="en-GB" dirty="0"/>
              <a:t>WYTHNOS 1</a:t>
            </a:r>
          </a:p>
        </p:txBody>
      </p:sp>
      <p:sp>
        <p:nvSpPr>
          <p:cNvPr id="3" name="Text Placeholder 2">
            <a:extLst>
              <a:ext uri="{FF2B5EF4-FFF2-40B4-BE49-F238E27FC236}">
                <a16:creationId xmlns:a16="http://schemas.microsoft.com/office/drawing/2014/main" id="{849088BC-7EAF-6207-164A-85B44542A4C6}"/>
              </a:ext>
            </a:extLst>
          </p:cNvPr>
          <p:cNvSpPr>
            <a:spLocks noGrp="1" noRot="1" noMove="1" noResize="1" noEditPoints="1" noAdjustHandles="1" noChangeArrowheads="1" noChangeShapeType="1"/>
          </p:cNvSpPr>
          <p:nvPr>
            <p:ph type="body" sz="quarter" idx="11"/>
          </p:nvPr>
        </p:nvSpPr>
        <p:spPr/>
        <p:txBody>
          <a:bodyPr/>
          <a:lstStyle/>
          <a:p>
            <a:r>
              <a:rPr lang="en-GB" dirty="0"/>
              <a:t>Her </a:t>
            </a:r>
            <a:r>
              <a:rPr lang="en-GB" dirty="0" err="1"/>
              <a:t>Bumpunt</a:t>
            </a:r>
            <a:endParaRPr lang="en-GB" dirty="0"/>
          </a:p>
        </p:txBody>
      </p:sp>
      <p:pic>
        <p:nvPicPr>
          <p:cNvPr id="6" name="Picture 5">
            <a:extLst>
              <a:ext uri="{FF2B5EF4-FFF2-40B4-BE49-F238E27FC236}">
                <a16:creationId xmlns:a16="http://schemas.microsoft.com/office/drawing/2014/main" id="{7EF1C462-6952-D0DB-0EFE-9B8967F1FB1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312058" y="6009183"/>
            <a:ext cx="5567883" cy="576476"/>
          </a:xfrm>
          <a:prstGeom prst="rect">
            <a:avLst/>
          </a:prstGeom>
        </p:spPr>
      </p:pic>
    </p:spTree>
    <p:extLst>
      <p:ext uri="{BB962C8B-B14F-4D97-AF65-F5344CB8AC3E}">
        <p14:creationId xmlns:p14="http://schemas.microsoft.com/office/powerpoint/2010/main" val="22896200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3AD15-8D20-2C77-17F2-0A9DB667993D}"/>
              </a:ext>
            </a:extLst>
          </p:cNvPr>
          <p:cNvSpPr>
            <a:spLocks noGrp="1"/>
          </p:cNvSpPr>
          <p:nvPr>
            <p:ph type="title"/>
          </p:nvPr>
        </p:nvSpPr>
        <p:spPr/>
        <p:txBody>
          <a:bodyPr/>
          <a:lstStyle/>
          <a:p>
            <a:r>
              <a:rPr lang="cy-GB" dirty="0"/>
              <a:t>Sut Rydych Chi’n Adnabod Logo?</a:t>
            </a:r>
          </a:p>
        </p:txBody>
      </p:sp>
      <p:pic>
        <p:nvPicPr>
          <p:cNvPr id="4" name="Google Shape;446;p55" descr="Youtube Logo PNG, Youtube Logo Transparent Background - FreeIconsPNG">
            <a:extLst>
              <a:ext uri="{FF2B5EF4-FFF2-40B4-BE49-F238E27FC236}">
                <a16:creationId xmlns:a16="http://schemas.microsoft.com/office/drawing/2014/main" id="{E2861E45-54A7-5A3F-A59F-86E3FB8557F2}"/>
              </a:ext>
            </a:extLst>
          </p:cNvPr>
          <p:cNvPicPr preferRelativeResize="0"/>
          <p:nvPr/>
        </p:nvPicPr>
        <p:blipFill rotWithShape="1">
          <a:blip r:embed="rId3">
            <a:alphaModFix/>
          </a:blip>
          <a:srcRect/>
          <a:stretch/>
        </p:blipFill>
        <p:spPr>
          <a:xfrm>
            <a:off x="1176385" y="2126924"/>
            <a:ext cx="2411994" cy="2419486"/>
          </a:xfrm>
          <a:prstGeom prst="rect">
            <a:avLst/>
          </a:prstGeom>
          <a:noFill/>
          <a:ln>
            <a:noFill/>
          </a:ln>
        </p:spPr>
      </p:pic>
      <p:sp>
        <p:nvSpPr>
          <p:cNvPr id="7" name="TextBox 6">
            <a:extLst>
              <a:ext uri="{FF2B5EF4-FFF2-40B4-BE49-F238E27FC236}">
                <a16:creationId xmlns:a16="http://schemas.microsoft.com/office/drawing/2014/main" id="{FEC78BDE-3B16-D8BB-BB0E-81ECE7F0EF06}"/>
              </a:ext>
            </a:extLst>
          </p:cNvPr>
          <p:cNvSpPr txBox="1"/>
          <p:nvPr/>
        </p:nvSpPr>
        <p:spPr>
          <a:xfrm>
            <a:off x="1154880" y="4361744"/>
            <a:ext cx="2190940" cy="369332"/>
          </a:xfrm>
          <a:prstGeom prst="rect">
            <a:avLst/>
          </a:prstGeom>
          <a:noFill/>
        </p:spPr>
        <p:txBody>
          <a:bodyPr wrap="square" rtlCol="0">
            <a:spAutoFit/>
          </a:bodyPr>
          <a:lstStyle/>
          <a:p>
            <a:pPr algn="ctr"/>
            <a:r>
              <a:rPr lang="en-GB" b="1" dirty="0"/>
              <a:t>YouTube</a:t>
            </a:r>
          </a:p>
        </p:txBody>
      </p:sp>
      <p:pic>
        <p:nvPicPr>
          <p:cNvPr id="5" name="Google Shape;446;p55">
            <a:extLst>
              <a:ext uri="{FF2B5EF4-FFF2-40B4-BE49-F238E27FC236}">
                <a16:creationId xmlns:a16="http://schemas.microsoft.com/office/drawing/2014/main" id="{88267FCA-381F-030E-DC86-D0E52B204E50}"/>
              </a:ext>
            </a:extLst>
          </p:cNvPr>
          <p:cNvPicPr preferRelativeResize="0"/>
          <p:nvPr/>
        </p:nvPicPr>
        <p:blipFill>
          <a:blip r:embed="rId4">
            <a:extLst>
              <a:ext uri="{28A0092B-C50C-407E-A947-70E740481C1C}">
                <a14:useLocalDpi xmlns:a14="http://schemas.microsoft.com/office/drawing/2010/main" val="0"/>
              </a:ext>
            </a:extLst>
          </a:blip>
          <a:srcRect/>
          <a:stretch/>
        </p:blipFill>
        <p:spPr>
          <a:xfrm>
            <a:off x="4890002" y="2861000"/>
            <a:ext cx="2411994" cy="951332"/>
          </a:xfrm>
          <a:prstGeom prst="rect">
            <a:avLst/>
          </a:prstGeom>
          <a:noFill/>
          <a:ln>
            <a:noFill/>
          </a:ln>
        </p:spPr>
      </p:pic>
      <p:sp>
        <p:nvSpPr>
          <p:cNvPr id="8" name="TextBox 7">
            <a:extLst>
              <a:ext uri="{FF2B5EF4-FFF2-40B4-BE49-F238E27FC236}">
                <a16:creationId xmlns:a16="http://schemas.microsoft.com/office/drawing/2014/main" id="{767E243B-9E3E-3B70-7EDC-3E39FCE7BC78}"/>
              </a:ext>
            </a:extLst>
          </p:cNvPr>
          <p:cNvSpPr txBox="1"/>
          <p:nvPr/>
        </p:nvSpPr>
        <p:spPr>
          <a:xfrm>
            <a:off x="5000529" y="4290649"/>
            <a:ext cx="2190940" cy="369332"/>
          </a:xfrm>
          <a:prstGeom prst="rect">
            <a:avLst/>
          </a:prstGeom>
          <a:noFill/>
        </p:spPr>
        <p:txBody>
          <a:bodyPr wrap="square" rtlCol="0">
            <a:spAutoFit/>
          </a:bodyPr>
          <a:lstStyle/>
          <a:p>
            <a:pPr algn="ctr"/>
            <a:r>
              <a:rPr lang="en-GB" b="1" dirty="0"/>
              <a:t>Nike</a:t>
            </a:r>
          </a:p>
        </p:txBody>
      </p:sp>
      <p:pic>
        <p:nvPicPr>
          <p:cNvPr id="6" name="Google Shape;446;p55">
            <a:extLst>
              <a:ext uri="{FF2B5EF4-FFF2-40B4-BE49-F238E27FC236}">
                <a16:creationId xmlns:a16="http://schemas.microsoft.com/office/drawing/2014/main" id="{A7E2A0BE-83D2-0963-2A9D-9C4211766DDC}"/>
              </a:ext>
            </a:extLst>
          </p:cNvPr>
          <p:cNvPicPr preferRelativeResize="0"/>
          <p:nvPr/>
        </p:nvPicPr>
        <p:blipFill>
          <a:blip r:embed="rId5">
            <a:extLst>
              <a:ext uri="{28A0092B-C50C-407E-A947-70E740481C1C}">
                <a14:useLocalDpi xmlns:a14="http://schemas.microsoft.com/office/drawing/2010/main" val="0"/>
              </a:ext>
            </a:extLst>
          </a:blip>
          <a:srcRect/>
          <a:stretch/>
        </p:blipFill>
        <p:spPr>
          <a:xfrm>
            <a:off x="8309947" y="2658293"/>
            <a:ext cx="2411994" cy="1356746"/>
          </a:xfrm>
          <a:prstGeom prst="rect">
            <a:avLst/>
          </a:prstGeom>
          <a:noFill/>
          <a:ln>
            <a:noFill/>
          </a:ln>
        </p:spPr>
      </p:pic>
      <p:sp>
        <p:nvSpPr>
          <p:cNvPr id="9" name="TextBox 8">
            <a:extLst>
              <a:ext uri="{FF2B5EF4-FFF2-40B4-BE49-F238E27FC236}">
                <a16:creationId xmlns:a16="http://schemas.microsoft.com/office/drawing/2014/main" id="{46D5898F-85BF-075E-1C8C-8F225EDDD3A2}"/>
              </a:ext>
            </a:extLst>
          </p:cNvPr>
          <p:cNvSpPr txBox="1"/>
          <p:nvPr/>
        </p:nvSpPr>
        <p:spPr>
          <a:xfrm>
            <a:off x="8420474" y="4290649"/>
            <a:ext cx="2190940" cy="369332"/>
          </a:xfrm>
          <a:prstGeom prst="rect">
            <a:avLst/>
          </a:prstGeom>
          <a:noFill/>
        </p:spPr>
        <p:txBody>
          <a:bodyPr wrap="square" rtlCol="0">
            <a:spAutoFit/>
          </a:bodyPr>
          <a:lstStyle/>
          <a:p>
            <a:pPr algn="ctr"/>
            <a:r>
              <a:rPr lang="en-GB" b="1" dirty="0"/>
              <a:t>PlayStation</a:t>
            </a:r>
          </a:p>
        </p:txBody>
      </p:sp>
    </p:spTree>
    <p:extLst>
      <p:ext uri="{BB962C8B-B14F-4D97-AF65-F5344CB8AC3E}">
        <p14:creationId xmlns:p14="http://schemas.microsoft.com/office/powerpoint/2010/main" val="18533056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DBBAD-5DAD-750F-0B54-C502F7D5FED8}"/>
              </a:ext>
            </a:extLst>
          </p:cNvPr>
          <p:cNvSpPr>
            <a:spLocks noGrp="1" noRot="1" noMove="1" noResize="1" noEditPoints="1" noAdjustHandles="1" noChangeArrowheads="1" noChangeShapeType="1"/>
          </p:cNvSpPr>
          <p:nvPr>
            <p:ph type="title"/>
          </p:nvPr>
        </p:nvSpPr>
        <p:spPr/>
        <p:txBody>
          <a:bodyPr/>
          <a:lstStyle/>
          <a:p>
            <a:r>
              <a:rPr lang="cy-GB" dirty="0"/>
              <a:t>Enw a Logo Eich Busnes</a:t>
            </a:r>
          </a:p>
        </p:txBody>
      </p:sp>
      <p:sp>
        <p:nvSpPr>
          <p:cNvPr id="3" name="Text Placeholder 2">
            <a:extLst>
              <a:ext uri="{FF2B5EF4-FFF2-40B4-BE49-F238E27FC236}">
                <a16:creationId xmlns:a16="http://schemas.microsoft.com/office/drawing/2014/main" id="{9B00DEFB-7941-6837-A1C3-6BC657B4F721}"/>
              </a:ext>
            </a:extLst>
          </p:cNvPr>
          <p:cNvSpPr>
            <a:spLocks noGrp="1" noRot="1" noMove="1" noResize="1" noEditPoints="1" noAdjustHandles="1" noChangeArrowheads="1" noChangeShapeType="1"/>
          </p:cNvSpPr>
          <p:nvPr>
            <p:ph type="body" sz="quarter" idx="11"/>
          </p:nvPr>
        </p:nvSpPr>
        <p:spPr>
          <a:xfrm>
            <a:off x="838198" y="1511929"/>
            <a:ext cx="10515595" cy="4418237"/>
          </a:xfrm>
        </p:spPr>
        <p:txBody>
          <a:bodyPr/>
          <a:lstStyle/>
          <a:p>
            <a:r>
              <a:rPr lang="cy-GB" sz="1800" b="1" dirty="0">
                <a:solidFill>
                  <a:schemeClr val="tx2"/>
                </a:solidFill>
              </a:rPr>
              <a:t>Beth mae enw a logo eich busnes yn ei ddweud am eich busnes?</a:t>
            </a:r>
          </a:p>
          <a:p>
            <a:endParaRPr lang="cy-GB" sz="1800" dirty="0"/>
          </a:p>
          <a:p>
            <a:pPr marL="342900" indent="-342900">
              <a:buFont typeface="Arial" panose="020B0604020202020204" pitchFamily="34" charset="0"/>
              <a:buChar char="•"/>
            </a:pPr>
            <a:r>
              <a:rPr lang="cy-GB" sz="1800" dirty="0"/>
              <a:t>Meddyliwch am eich defnydd o liw, siâp a geiriau.</a:t>
            </a:r>
          </a:p>
          <a:p>
            <a:pPr marL="342900" indent="-342900">
              <a:buFont typeface="Arial" panose="020B0604020202020204" pitchFamily="34" charset="0"/>
              <a:buChar char="•"/>
            </a:pPr>
            <a:r>
              <a:rPr lang="cy-GB" sz="1800" dirty="0"/>
              <a:t>Beth am lun? Beth fyddai’n ei gynrychioli?</a:t>
            </a:r>
          </a:p>
          <a:p>
            <a:pPr marL="342900" indent="-342900">
              <a:buFont typeface="Arial" panose="020B0604020202020204" pitchFamily="34" charset="0"/>
              <a:buChar char="•"/>
            </a:pPr>
            <a:r>
              <a:rPr lang="cy-GB" sz="1800" dirty="0"/>
              <a:t>Beth am eich enw neu lythrennau cyntaf eich enw?</a:t>
            </a:r>
          </a:p>
          <a:p>
            <a:pPr marL="342900" indent="-342900">
              <a:buFont typeface="Arial" panose="020B0604020202020204" pitchFamily="34" charset="0"/>
              <a:buChar char="•"/>
            </a:pPr>
            <a:r>
              <a:rPr lang="cy-GB" sz="1800" dirty="0"/>
              <a:t>Beth am ddyfeisio geiriau newydd a chreu odlau?</a:t>
            </a:r>
          </a:p>
          <a:p>
            <a:pPr marL="342900" indent="-342900">
              <a:buFont typeface="Arial" panose="020B0604020202020204" pitchFamily="34" charset="0"/>
              <a:buChar char="•"/>
            </a:pPr>
            <a:endParaRPr lang="cy-GB" dirty="0"/>
          </a:p>
          <a:p>
            <a:r>
              <a:rPr lang="cy-GB" dirty="0"/>
              <a:t>		</a:t>
            </a:r>
          </a:p>
        </p:txBody>
      </p:sp>
      <p:sp>
        <p:nvSpPr>
          <p:cNvPr id="5" name="Rectangle 4" hidden="1">
            <a:extLst>
              <a:ext uri="{FF2B5EF4-FFF2-40B4-BE49-F238E27FC236}">
                <a16:creationId xmlns:a16="http://schemas.microsoft.com/office/drawing/2014/main" id="{11E35F50-0815-C6E8-BE8A-34034772B9D3}"/>
              </a:ext>
            </a:extLst>
          </p:cNvPr>
          <p:cNvSpPr>
            <a:spLocks noGrp="1" noRot="1" noMove="1" noResize="1" noEditPoints="1" noAdjustHandles="1" noChangeArrowheads="1" noChangeShapeType="1"/>
          </p:cNvSpPr>
          <p:nvPr/>
        </p:nvSpPr>
        <p:spPr>
          <a:xfrm>
            <a:off x="6116320" y="0"/>
            <a:ext cx="607568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Tag with solid fill" hidden="1">
            <a:extLst>
              <a:ext uri="{FF2B5EF4-FFF2-40B4-BE49-F238E27FC236}">
                <a16:creationId xmlns:a16="http://schemas.microsoft.com/office/drawing/2014/main" id="{2AFEC09E-708B-1838-6716-93EE565B303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633357" y="867192"/>
            <a:ext cx="5041604" cy="5041604"/>
          </a:xfrm>
          <a:prstGeom prst="rect">
            <a:avLst/>
          </a:prstGeom>
        </p:spPr>
      </p:pic>
      <p:grpSp>
        <p:nvGrpSpPr>
          <p:cNvPr id="19" name="Group 18">
            <a:extLst>
              <a:ext uri="{FF2B5EF4-FFF2-40B4-BE49-F238E27FC236}">
                <a16:creationId xmlns:a16="http://schemas.microsoft.com/office/drawing/2014/main" id="{FAD17E94-E674-652C-9798-F9EA1A30E44D}"/>
              </a:ext>
            </a:extLst>
          </p:cNvPr>
          <p:cNvGrpSpPr>
            <a:grpSpLocks noGrp="1" noUngrp="1" noRot="1" noMove="1" noResize="1"/>
          </p:cNvGrpSpPr>
          <p:nvPr/>
        </p:nvGrpSpPr>
        <p:grpSpPr>
          <a:xfrm>
            <a:off x="3371100" y="5035267"/>
            <a:ext cx="8711700" cy="1623900"/>
            <a:chOff x="3371100" y="5035267"/>
            <a:chExt cx="8711700" cy="1623900"/>
          </a:xfrm>
        </p:grpSpPr>
        <p:sp>
          <p:nvSpPr>
            <p:cNvPr id="20" name="Google Shape;348;p49">
              <a:extLst>
                <a:ext uri="{FF2B5EF4-FFF2-40B4-BE49-F238E27FC236}">
                  <a16:creationId xmlns:a16="http://schemas.microsoft.com/office/drawing/2014/main" id="{49CBC8E2-033F-111C-60E3-4C53F3BD888C}"/>
                </a:ext>
              </a:extLst>
            </p:cNvPr>
            <p:cNvSpPr>
              <a:spLocks noGrp="1" noRot="1" noMove="1" noResize="1" noEditPoints="1" noAdjustHandles="1" noChangeArrowheads="1" noChangeShapeType="1"/>
            </p:cNvSpPr>
            <p:nvPr/>
          </p:nvSpPr>
          <p:spPr>
            <a:xfrm flipH="1">
              <a:off x="3371100" y="5035267"/>
              <a:ext cx="7982700" cy="89490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cy-GB" b="1" dirty="0"/>
                <a:t>Nodwch </a:t>
              </a:r>
              <a:r>
                <a:rPr lang="cy-GB" dirty="0"/>
                <a:t>wybodaeth arall a fyddai’n eich helpu chi gydag enw a logo eich busnes.</a:t>
              </a:r>
              <a:endParaRPr lang="cy-GB" i="0" u="none" strike="noStrike" cap="none" dirty="0">
                <a:solidFill>
                  <a:srgbClr val="000000"/>
                </a:solidFill>
              </a:endParaRPr>
            </a:p>
          </p:txBody>
        </p:sp>
        <p:pic>
          <p:nvPicPr>
            <p:cNvPr id="21" name="Google Shape;349;p49">
              <a:extLst>
                <a:ext uri="{FF2B5EF4-FFF2-40B4-BE49-F238E27FC236}">
                  <a16:creationId xmlns:a16="http://schemas.microsoft.com/office/drawing/2014/main" id="{30D26411-5C22-DC5F-5101-807E6171EAA0}"/>
                </a:ext>
              </a:extLst>
            </p:cNvPr>
            <p:cNvPicPr preferRelativeResize="0">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p:blipFill>
          <p:spPr>
            <a:xfrm>
              <a:off x="10624800" y="5201167"/>
              <a:ext cx="1458000" cy="1458000"/>
            </a:xfrm>
            <a:prstGeom prst="rect">
              <a:avLst/>
            </a:prstGeom>
            <a:noFill/>
            <a:ln>
              <a:noFill/>
            </a:ln>
          </p:spPr>
        </p:pic>
      </p:grpSp>
    </p:spTree>
    <p:extLst>
      <p:ext uri="{BB962C8B-B14F-4D97-AF65-F5344CB8AC3E}">
        <p14:creationId xmlns:p14="http://schemas.microsoft.com/office/powerpoint/2010/main" val="8437982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7"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900" decel="100000" fill="hold"/>
                                        <p:tgtEl>
                                          <p:spTgt spid="19"/>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9FBC9-5B01-976B-11CF-2CDFC33E7557}"/>
              </a:ext>
            </a:extLst>
          </p:cNvPr>
          <p:cNvSpPr>
            <a:spLocks noGrp="1" noRot="1" noMove="1" noResize="1" noEditPoints="1" noAdjustHandles="1" noChangeArrowheads="1" noChangeShapeType="1"/>
          </p:cNvSpPr>
          <p:nvPr>
            <p:ph type="title"/>
          </p:nvPr>
        </p:nvSpPr>
        <p:spPr/>
        <p:txBody>
          <a:bodyPr/>
          <a:lstStyle/>
          <a:p>
            <a:r>
              <a:rPr lang="en-GB" dirty="0" err="1"/>
              <a:t>Enillydd</a:t>
            </a:r>
            <a:r>
              <a:rPr lang="en-GB" dirty="0"/>
              <a:t> </a:t>
            </a:r>
            <a:r>
              <a:rPr lang="en-GB" dirty="0" err="1"/>
              <a:t>Logo’r</a:t>
            </a:r>
            <a:r>
              <a:rPr lang="en-GB" dirty="0"/>
              <a:t> Her </a:t>
            </a:r>
            <a:r>
              <a:rPr lang="en-GB" dirty="0" err="1"/>
              <a:t>Bumpunt</a:t>
            </a:r>
            <a:br>
              <a:rPr lang="en-GB" dirty="0"/>
            </a:br>
            <a:endParaRPr lang="en-GB" sz="1800" dirty="0"/>
          </a:p>
        </p:txBody>
      </p:sp>
      <p:pic>
        <p:nvPicPr>
          <p:cNvPr id="6" name="Picture 5">
            <a:extLst>
              <a:ext uri="{FF2B5EF4-FFF2-40B4-BE49-F238E27FC236}">
                <a16:creationId xmlns:a16="http://schemas.microsoft.com/office/drawing/2014/main" id="{8D554231-3E07-892B-5614-61D5017338A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118692" y="1800848"/>
            <a:ext cx="3830261" cy="3648828"/>
          </a:xfrm>
          <a:prstGeom prst="rect">
            <a:avLst/>
          </a:prstGeom>
          <a:ln>
            <a:noFill/>
          </a:ln>
          <a:effectLst>
            <a:outerShdw blurRad="292100" dist="139700" dir="2700000" algn="tl" rotWithShape="0">
              <a:srgbClr val="333333">
                <a:alpha val="65000"/>
              </a:srgbClr>
            </a:outerShdw>
          </a:effectLst>
        </p:spPr>
      </p:pic>
      <p:sp>
        <p:nvSpPr>
          <p:cNvPr id="3" name="Text Placeholder 4">
            <a:extLst>
              <a:ext uri="{FF2B5EF4-FFF2-40B4-BE49-F238E27FC236}">
                <a16:creationId xmlns:a16="http://schemas.microsoft.com/office/drawing/2014/main" id="{AB63ABFD-FB97-85AF-E9F9-1753E4D2943A}"/>
              </a:ext>
            </a:extLst>
          </p:cNvPr>
          <p:cNvSpPr txBox="1">
            <a:spLocks/>
          </p:cNvSpPr>
          <p:nvPr/>
        </p:nvSpPr>
        <p:spPr>
          <a:xfrm>
            <a:off x="5825523" y="1743929"/>
            <a:ext cx="5528271" cy="21670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y-GB" sz="1800" b="1" dirty="0">
                <a:solidFill>
                  <a:schemeClr val="tx2"/>
                </a:solidFill>
              </a:rPr>
              <a:t>Pam enillodd y logo hwn gystadleuaeth logo’r Her </a:t>
            </a:r>
            <a:r>
              <a:rPr lang="cy-GB" sz="1800" b="1" dirty="0" err="1">
                <a:solidFill>
                  <a:schemeClr val="tx2"/>
                </a:solidFill>
              </a:rPr>
              <a:t>Bumpunt</a:t>
            </a:r>
            <a:r>
              <a:rPr lang="cy-GB" sz="1800" b="1" dirty="0">
                <a:solidFill>
                  <a:schemeClr val="tx2"/>
                </a:solidFill>
              </a:rPr>
              <a:t> yn flaenorol, yn eich barn chi?</a:t>
            </a:r>
            <a:endParaRPr lang="cy-GB" sz="1800" dirty="0">
              <a:solidFill>
                <a:schemeClr val="tx2"/>
              </a:solidFill>
            </a:endParaRPr>
          </a:p>
        </p:txBody>
      </p:sp>
      <p:grpSp>
        <p:nvGrpSpPr>
          <p:cNvPr id="4" name="Group 3">
            <a:extLst>
              <a:ext uri="{FF2B5EF4-FFF2-40B4-BE49-F238E27FC236}">
                <a16:creationId xmlns:a16="http://schemas.microsoft.com/office/drawing/2014/main" id="{F56D69D5-B4FB-A83F-16CF-C9322E977DFD}"/>
              </a:ext>
            </a:extLst>
          </p:cNvPr>
          <p:cNvGrpSpPr/>
          <p:nvPr/>
        </p:nvGrpSpPr>
        <p:grpSpPr>
          <a:xfrm>
            <a:off x="5825519" y="4472167"/>
            <a:ext cx="6254540" cy="2186999"/>
            <a:chOff x="5825519" y="4472167"/>
            <a:chExt cx="6254540" cy="2186999"/>
          </a:xfrm>
        </p:grpSpPr>
        <p:sp>
          <p:nvSpPr>
            <p:cNvPr id="5" name="Google Shape;348;p49">
              <a:extLst>
                <a:ext uri="{FF2B5EF4-FFF2-40B4-BE49-F238E27FC236}">
                  <a16:creationId xmlns:a16="http://schemas.microsoft.com/office/drawing/2014/main" id="{C12D3BFE-0481-1701-E2EE-DE105CA1AA97}"/>
                </a:ext>
              </a:extLst>
            </p:cNvPr>
            <p:cNvSpPr/>
            <p:nvPr/>
          </p:nvSpPr>
          <p:spPr>
            <a:xfrm flipH="1">
              <a:off x="5825519" y="4472167"/>
              <a:ext cx="5528275" cy="145800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cy-GB" b="1" dirty="0"/>
                <a:t>Meddyliwch: </a:t>
              </a:r>
              <a:r>
                <a:rPr lang="cy-GB" dirty="0"/>
                <a:t>Cyn i chi roi eich ateb, cymerwch amser i ystyried sut byddwch chi’n esbonio’ch meddyliau.</a:t>
              </a:r>
              <a:endParaRPr lang="cy-GB" i="0" u="none" strike="noStrike" cap="none" dirty="0">
                <a:solidFill>
                  <a:srgbClr val="000000"/>
                </a:solidFill>
              </a:endParaRPr>
            </a:p>
          </p:txBody>
        </p:sp>
        <p:pic>
          <p:nvPicPr>
            <p:cNvPr id="7" name="Google Shape;349;p49">
              <a:extLst>
                <a:ext uri="{FF2B5EF4-FFF2-40B4-BE49-F238E27FC236}">
                  <a16:creationId xmlns:a16="http://schemas.microsoft.com/office/drawing/2014/main" id="{486A02C3-E9A7-9EF0-075F-EEA454BA29B4}"/>
                </a:ext>
              </a:extLst>
            </p:cNvPr>
            <p:cNvPicPr preferRelativeResize="0"/>
            <p:nvPr/>
          </p:nvPicPr>
          <p:blipFill>
            <a:blip r:embed="rId4">
              <a:extLst>
                <a:ext uri="{28A0092B-C50C-407E-A947-70E740481C1C}">
                  <a14:useLocalDpi xmlns:a14="http://schemas.microsoft.com/office/drawing/2010/main" val="0"/>
                </a:ext>
              </a:extLst>
            </a:blip>
            <a:srcRect/>
            <a:stretch/>
          </p:blipFill>
          <p:spPr>
            <a:xfrm>
              <a:off x="10627541" y="5201167"/>
              <a:ext cx="1452518" cy="1457999"/>
            </a:xfrm>
            <a:prstGeom prst="rect">
              <a:avLst/>
            </a:prstGeom>
            <a:noFill/>
            <a:ln>
              <a:noFill/>
            </a:ln>
          </p:spPr>
        </p:pic>
      </p:grpSp>
    </p:spTree>
    <p:extLst>
      <p:ext uri="{BB962C8B-B14F-4D97-AF65-F5344CB8AC3E}">
        <p14:creationId xmlns:p14="http://schemas.microsoft.com/office/powerpoint/2010/main" val="36598298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900" decel="100000" fill="hold"/>
                                        <p:tgtEl>
                                          <p:spTgt spid="4"/>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CCFA2-222F-BB67-F129-C02E7B8443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CC5270-B1B8-0D61-1295-B2BE0D5ED315}"/>
              </a:ext>
            </a:extLst>
          </p:cNvPr>
          <p:cNvSpPr>
            <a:spLocks noGrp="1" noRot="1" noMove="1" noResize="1" noEditPoints="1" noAdjustHandles="1" noChangeArrowheads="1" noChangeShapeType="1"/>
          </p:cNvSpPr>
          <p:nvPr>
            <p:ph type="title"/>
          </p:nvPr>
        </p:nvSpPr>
        <p:spPr/>
        <p:txBody>
          <a:bodyPr/>
          <a:lstStyle/>
          <a:p>
            <a:r>
              <a:rPr lang="cy-GB" dirty="0"/>
              <a:t>Beth sydd mewn </a:t>
            </a:r>
            <a:br>
              <a:rPr lang="cy-GB" dirty="0"/>
            </a:br>
            <a:r>
              <a:rPr lang="cy-GB" dirty="0"/>
              <a:t>Enw?</a:t>
            </a:r>
          </a:p>
        </p:txBody>
      </p:sp>
      <p:sp>
        <p:nvSpPr>
          <p:cNvPr id="3" name="Text Placeholder 2">
            <a:extLst>
              <a:ext uri="{FF2B5EF4-FFF2-40B4-BE49-F238E27FC236}">
                <a16:creationId xmlns:a16="http://schemas.microsoft.com/office/drawing/2014/main" id="{4A7A8A02-C19C-A15D-929D-4812E22C0ACD}"/>
              </a:ext>
            </a:extLst>
          </p:cNvPr>
          <p:cNvSpPr>
            <a:spLocks noGrp="1" noRot="1" noMove="1" noResize="1" noEditPoints="1" noAdjustHandles="1" noChangeArrowheads="1" noChangeShapeType="1"/>
          </p:cNvSpPr>
          <p:nvPr>
            <p:ph type="body" sz="quarter" idx="11"/>
          </p:nvPr>
        </p:nvSpPr>
        <p:spPr>
          <a:xfrm>
            <a:off x="838199" y="1511930"/>
            <a:ext cx="4761081" cy="3857512"/>
          </a:xfrm>
        </p:spPr>
        <p:txBody>
          <a:bodyPr/>
          <a:lstStyle/>
          <a:p>
            <a:r>
              <a:rPr lang="cy-GB" sz="1800" b="1" dirty="0" err="1">
                <a:solidFill>
                  <a:schemeClr val="tx2"/>
                </a:solidFill>
              </a:rPr>
              <a:t>Dyma’ch</a:t>
            </a:r>
            <a:r>
              <a:rPr lang="cy-GB" sz="1800" b="1" dirty="0">
                <a:solidFill>
                  <a:schemeClr val="tx2"/>
                </a:solidFill>
              </a:rPr>
              <a:t> tro chi nawr. </a:t>
            </a:r>
          </a:p>
          <a:p>
            <a:endParaRPr lang="cy-GB" sz="1800" b="1" dirty="0"/>
          </a:p>
          <a:p>
            <a:r>
              <a:rPr lang="cy-GB" sz="1800" b="1" dirty="0"/>
              <a:t>Cofiwch, mae’n bwysig dewis enw a logo…</a:t>
            </a:r>
          </a:p>
          <a:p>
            <a:endParaRPr lang="cy-GB" sz="1800" dirty="0"/>
          </a:p>
          <a:p>
            <a:pPr marL="342900" indent="-342900">
              <a:buFont typeface="Arial" panose="020B0604020202020204" pitchFamily="34" charset="0"/>
              <a:buChar char="•"/>
            </a:pPr>
            <a:r>
              <a:rPr lang="cy-GB" sz="1800" dirty="0"/>
              <a:t>Sy’n </a:t>
            </a:r>
            <a:r>
              <a:rPr lang="cy-GB" sz="1800" b="1" dirty="0">
                <a:solidFill>
                  <a:schemeClr val="tx2"/>
                </a:solidFill>
              </a:rPr>
              <a:t>cynrychioli</a:t>
            </a:r>
            <a:r>
              <a:rPr lang="cy-GB" sz="1800" dirty="0"/>
              <a:t> beth mae’r busnes yn ei wneud.</a:t>
            </a:r>
          </a:p>
          <a:p>
            <a:pPr marL="342900" indent="-342900">
              <a:buFont typeface="Arial" panose="020B0604020202020204" pitchFamily="34" charset="0"/>
              <a:buChar char="•"/>
            </a:pPr>
            <a:endParaRPr lang="cy-GB" sz="1800" dirty="0"/>
          </a:p>
          <a:p>
            <a:pPr marL="342900" indent="-342900">
              <a:buFont typeface="Arial" panose="020B0604020202020204" pitchFamily="34" charset="0"/>
              <a:buChar char="•"/>
            </a:pPr>
            <a:r>
              <a:rPr lang="cy-GB" sz="1800" dirty="0"/>
              <a:t>Sy’n </a:t>
            </a:r>
            <a:r>
              <a:rPr lang="cy-GB" sz="1800" b="1" dirty="0">
                <a:solidFill>
                  <a:schemeClr val="tx2"/>
                </a:solidFill>
              </a:rPr>
              <a:t>gofiadwy</a:t>
            </a:r>
            <a:r>
              <a:rPr lang="cy-GB" sz="1800" dirty="0"/>
              <a:t>.</a:t>
            </a:r>
          </a:p>
          <a:p>
            <a:pPr marL="342900" indent="-342900">
              <a:buFont typeface="Arial" panose="020B0604020202020204" pitchFamily="34" charset="0"/>
              <a:buChar char="•"/>
            </a:pPr>
            <a:endParaRPr lang="cy-GB" sz="1800" dirty="0"/>
          </a:p>
          <a:p>
            <a:pPr marL="342900" indent="-342900">
              <a:buFont typeface="Arial" panose="020B0604020202020204" pitchFamily="34" charset="0"/>
              <a:buChar char="•"/>
            </a:pPr>
            <a:r>
              <a:rPr lang="cy-GB" sz="1800" dirty="0"/>
              <a:t>Sy’n </a:t>
            </a:r>
            <a:r>
              <a:rPr lang="cy-GB" sz="1800" b="1" dirty="0">
                <a:solidFill>
                  <a:schemeClr val="tx2"/>
                </a:solidFill>
              </a:rPr>
              <a:t>unigryw</a:t>
            </a:r>
            <a:r>
              <a:rPr lang="cy-GB" sz="1800" dirty="0"/>
              <a:t> (dydyn ni ddim am dorri hawlfraint na brand!).</a:t>
            </a:r>
            <a:endParaRPr lang="cy-GB" dirty="0"/>
          </a:p>
          <a:p>
            <a:r>
              <a:rPr lang="cy-GB" dirty="0"/>
              <a:t>		</a:t>
            </a:r>
          </a:p>
        </p:txBody>
      </p:sp>
      <p:sp>
        <p:nvSpPr>
          <p:cNvPr id="5" name="Rectangle 4">
            <a:extLst>
              <a:ext uri="{FF2B5EF4-FFF2-40B4-BE49-F238E27FC236}">
                <a16:creationId xmlns:a16="http://schemas.microsoft.com/office/drawing/2014/main" id="{CD4947F6-90AA-4703-E0F5-23C61FEB0D60}"/>
              </a:ext>
            </a:extLst>
          </p:cNvPr>
          <p:cNvSpPr>
            <a:spLocks noGrp="1" noRot="1" noMove="1" noResize="1" noEditPoints="1" noAdjustHandles="1" noChangeArrowheads="1" noChangeShapeType="1"/>
          </p:cNvSpPr>
          <p:nvPr/>
        </p:nvSpPr>
        <p:spPr>
          <a:xfrm>
            <a:off x="6116320" y="0"/>
            <a:ext cx="607568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Tag with solid fill">
            <a:extLst>
              <a:ext uri="{FF2B5EF4-FFF2-40B4-BE49-F238E27FC236}">
                <a16:creationId xmlns:a16="http://schemas.microsoft.com/office/drawing/2014/main" id="{6336CD2C-A5F0-629E-CACE-B7D6AC2930A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633357" y="867192"/>
            <a:ext cx="5041604" cy="5041604"/>
          </a:xfrm>
          <a:prstGeom prst="rect">
            <a:avLst/>
          </a:prstGeom>
        </p:spPr>
      </p:pic>
      <p:grpSp>
        <p:nvGrpSpPr>
          <p:cNvPr id="12" name="Group 11">
            <a:extLst>
              <a:ext uri="{FF2B5EF4-FFF2-40B4-BE49-F238E27FC236}">
                <a16:creationId xmlns:a16="http://schemas.microsoft.com/office/drawing/2014/main" id="{881F7587-B92C-6EBA-3727-ED93BCCFA058}"/>
              </a:ext>
            </a:extLst>
          </p:cNvPr>
          <p:cNvGrpSpPr/>
          <p:nvPr/>
        </p:nvGrpSpPr>
        <p:grpSpPr>
          <a:xfrm>
            <a:off x="5825517" y="4181301"/>
            <a:ext cx="6254542" cy="2467180"/>
            <a:chOff x="5685572" y="4181301"/>
            <a:chExt cx="6394485" cy="2467180"/>
          </a:xfrm>
        </p:grpSpPr>
        <p:sp>
          <p:nvSpPr>
            <p:cNvPr id="13" name="Google Shape;348;p49">
              <a:extLst>
                <a:ext uri="{FF2B5EF4-FFF2-40B4-BE49-F238E27FC236}">
                  <a16:creationId xmlns:a16="http://schemas.microsoft.com/office/drawing/2014/main" id="{97D15E18-6FBC-B007-9047-4359DB3E0817}"/>
                </a:ext>
              </a:extLst>
            </p:cNvPr>
            <p:cNvSpPr/>
            <p:nvPr/>
          </p:nvSpPr>
          <p:spPr>
            <a:xfrm flipH="1">
              <a:off x="5685572" y="4181301"/>
              <a:ext cx="5668213" cy="1748865"/>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cy-GB" b="1" dirty="0"/>
                <a:t>Meddyliwch: </a:t>
              </a:r>
              <a:r>
                <a:rPr lang="cy-GB" dirty="0"/>
                <a:t>Pam mae’n bwysig bod yn barod i ymgymryd â heriau newydd? Sut rydych chi’n gwybod p’un a yw eich syniadau yn llwyddiannus</a:t>
              </a:r>
              <a:r>
                <a:rPr lang="cy-GB" dirty="0">
                  <a:solidFill>
                    <a:srgbClr val="000000"/>
                  </a:solidFill>
                </a:rPr>
                <a:t>?</a:t>
              </a:r>
              <a:endParaRPr lang="cy-GB" i="0" u="none" strike="noStrike" cap="none" dirty="0">
                <a:solidFill>
                  <a:srgbClr val="000000"/>
                </a:solidFill>
              </a:endParaRPr>
            </a:p>
          </p:txBody>
        </p:sp>
        <p:pic>
          <p:nvPicPr>
            <p:cNvPr id="14" name="Google Shape;349;p49">
              <a:extLst>
                <a:ext uri="{FF2B5EF4-FFF2-40B4-BE49-F238E27FC236}">
                  <a16:creationId xmlns:a16="http://schemas.microsoft.com/office/drawing/2014/main" id="{2F5DC2F3-D425-A77F-63C9-7846C1CEEE05}"/>
                </a:ext>
              </a:extLst>
            </p:cNvPr>
            <p:cNvPicPr preferRelativeResize="0"/>
            <p:nvPr/>
          </p:nvPicPr>
          <p:blipFill>
            <a:blip r:embed="rId5">
              <a:extLst>
                <a:ext uri="{28A0092B-C50C-407E-A947-70E740481C1C}">
                  <a14:useLocalDpi xmlns:a14="http://schemas.microsoft.com/office/drawing/2010/main" val="0"/>
                </a:ext>
              </a:extLst>
            </a:blip>
            <a:srcRect/>
            <a:stretch/>
          </p:blipFill>
          <p:spPr>
            <a:xfrm>
              <a:off x="10595039" y="5191464"/>
              <a:ext cx="1485018" cy="1452518"/>
            </a:xfrm>
            <a:prstGeom prst="rect">
              <a:avLst/>
            </a:prstGeom>
            <a:noFill/>
            <a:ln>
              <a:noFill/>
            </a:ln>
          </p:spPr>
        </p:pic>
        <p:pic>
          <p:nvPicPr>
            <p:cNvPr id="4" name="Google Shape;349;p49">
              <a:extLst>
                <a:ext uri="{FF2B5EF4-FFF2-40B4-BE49-F238E27FC236}">
                  <a16:creationId xmlns:a16="http://schemas.microsoft.com/office/drawing/2014/main" id="{2D927D9B-93A9-2851-1435-72D312397ECE}"/>
                </a:ext>
              </a:extLst>
            </p:cNvPr>
            <p:cNvPicPr preferRelativeResize="0"/>
            <p:nvPr/>
          </p:nvPicPr>
          <p:blipFill>
            <a:blip r:embed="rId6">
              <a:extLst>
                <a:ext uri="{28A0092B-C50C-407E-A947-70E740481C1C}">
                  <a14:useLocalDpi xmlns:a14="http://schemas.microsoft.com/office/drawing/2010/main" val="0"/>
                </a:ext>
              </a:extLst>
            </a:blip>
            <a:srcRect/>
            <a:stretch/>
          </p:blipFill>
          <p:spPr>
            <a:xfrm>
              <a:off x="9603015" y="5190481"/>
              <a:ext cx="1490622" cy="1458000"/>
            </a:xfrm>
            <a:prstGeom prst="rect">
              <a:avLst/>
            </a:prstGeom>
            <a:noFill/>
            <a:ln>
              <a:noFill/>
            </a:ln>
          </p:spPr>
        </p:pic>
      </p:grpSp>
    </p:spTree>
    <p:extLst>
      <p:ext uri="{BB962C8B-B14F-4D97-AF65-F5344CB8AC3E}">
        <p14:creationId xmlns:p14="http://schemas.microsoft.com/office/powerpoint/2010/main" val="19749147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7"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900" decel="100000" fill="hold"/>
                                        <p:tgtEl>
                                          <p:spTgt spid="12"/>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37" presetClass="exit" presetSubtype="0" fill="hold" nodeType="clickEffect">
                                  <p:stCondLst>
                                    <p:cond delay="0"/>
                                  </p:stCondLst>
                                  <p:childTnLst>
                                    <p:animEffect transition="out" filter="fade">
                                      <p:cBhvr>
                                        <p:cTn id="49" dur="1000"/>
                                        <p:tgtEl>
                                          <p:spTgt spid="12"/>
                                        </p:tgtEl>
                                      </p:cBhvr>
                                    </p:animEffect>
                                    <p:anim calcmode="lin" valueType="num">
                                      <p:cBhvr>
                                        <p:cTn id="50" dur="1000"/>
                                        <p:tgtEl>
                                          <p:spTgt spid="12"/>
                                        </p:tgtEl>
                                        <p:attrNameLst>
                                          <p:attrName>ppt_x</p:attrName>
                                        </p:attrNameLst>
                                      </p:cBhvr>
                                      <p:tavLst>
                                        <p:tav tm="0">
                                          <p:val>
                                            <p:strVal val="ppt_x"/>
                                          </p:val>
                                        </p:tav>
                                        <p:tav tm="100000">
                                          <p:val>
                                            <p:strVal val="ppt_x"/>
                                          </p:val>
                                        </p:tav>
                                      </p:tavLst>
                                    </p:anim>
                                    <p:anim calcmode="lin" valueType="num">
                                      <p:cBhvr>
                                        <p:cTn id="51" dur="100" decel="100000"/>
                                        <p:tgtEl>
                                          <p:spTgt spid="12"/>
                                        </p:tgtEl>
                                        <p:attrNameLst>
                                          <p:attrName>ppt_y</p:attrName>
                                        </p:attrNameLst>
                                      </p:cBhvr>
                                      <p:tavLst>
                                        <p:tav tm="0">
                                          <p:val>
                                            <p:strVal val="ppt_y"/>
                                          </p:val>
                                        </p:tav>
                                        <p:tav tm="100000">
                                          <p:val>
                                            <p:strVal val="ppt_y-.03"/>
                                          </p:val>
                                        </p:tav>
                                      </p:tavLst>
                                    </p:anim>
                                    <p:anim calcmode="lin" valueType="num">
                                      <p:cBhvr>
                                        <p:cTn id="52" dur="900" accel="100000">
                                          <p:stCondLst>
                                            <p:cond delay="100"/>
                                          </p:stCondLst>
                                        </p:cTn>
                                        <p:tgtEl>
                                          <p:spTgt spid="12"/>
                                        </p:tgtEl>
                                        <p:attrNameLst>
                                          <p:attrName>ppt_y</p:attrName>
                                        </p:attrNameLst>
                                      </p:cBhvr>
                                      <p:tavLst>
                                        <p:tav tm="0">
                                          <p:val>
                                            <p:strVal val="ppt_y"/>
                                          </p:val>
                                        </p:tav>
                                        <p:tav tm="100000">
                                          <p:val>
                                            <p:strVal val="ppt_y+1"/>
                                          </p:val>
                                        </p:tav>
                                      </p:tavLst>
                                    </p:anim>
                                    <p:set>
                                      <p:cBhvr>
                                        <p:cTn id="53"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380CB-F03A-1095-363D-F9AE17D65DC4}"/>
              </a:ext>
            </a:extLst>
          </p:cNvPr>
          <p:cNvSpPr>
            <a:spLocks noGrp="1"/>
          </p:cNvSpPr>
          <p:nvPr>
            <p:ph type="title"/>
          </p:nvPr>
        </p:nvSpPr>
        <p:spPr/>
        <p:txBody>
          <a:bodyPr/>
          <a:lstStyle/>
          <a:p>
            <a:r>
              <a:rPr lang="cy-GB" dirty="0"/>
              <a:t>Eich Ymchwil i’r Farchnad</a:t>
            </a:r>
          </a:p>
        </p:txBody>
      </p:sp>
      <p:sp>
        <p:nvSpPr>
          <p:cNvPr id="3" name="Text Placeholder 2">
            <a:extLst>
              <a:ext uri="{FF2B5EF4-FFF2-40B4-BE49-F238E27FC236}">
                <a16:creationId xmlns:a16="http://schemas.microsoft.com/office/drawing/2014/main" id="{1363DD11-EA96-B638-CF92-4D8FD69FFA61}"/>
              </a:ext>
            </a:extLst>
          </p:cNvPr>
          <p:cNvSpPr>
            <a:spLocks noGrp="1"/>
          </p:cNvSpPr>
          <p:nvPr>
            <p:ph type="body" sz="quarter" idx="11"/>
          </p:nvPr>
        </p:nvSpPr>
        <p:spPr/>
        <p:txBody>
          <a:bodyPr lIns="91440" tIns="45720" rIns="91440" bIns="45720" anchor="t"/>
          <a:lstStyle/>
          <a:p>
            <a:pPr marL="0" marR="0" lvl="0" indent="0" algn="l" rtl="0">
              <a:spcBef>
                <a:spcPts val="0"/>
              </a:spcBef>
              <a:spcAft>
                <a:spcPts val="0"/>
              </a:spcAft>
              <a:buNone/>
            </a:pPr>
            <a:r>
              <a:rPr lang="cy-GB" sz="1800" dirty="0">
                <a:solidFill>
                  <a:schemeClr val="dk1"/>
                </a:solidFill>
                <a:latin typeface="+mj-lt"/>
                <a:ea typeface="Arial"/>
                <a:cs typeface="Arial"/>
                <a:sym typeface="Arial"/>
              </a:rPr>
              <a:t>Wrth ddechrau busnes, mae ymchwilio i’r farchnad yn bwysig iawn. Gall eich helpu i ddarganfod gwybodaeth am eich cwsmeriaid, eich cystadleuwyr a’ch busnes.</a:t>
            </a:r>
            <a:endParaRPr lang="cy-GB" sz="1800" dirty="0">
              <a:latin typeface="+mj-lt"/>
            </a:endParaRPr>
          </a:p>
          <a:p>
            <a:pPr marL="0" marR="0" lvl="0" indent="0" algn="l" rtl="0">
              <a:spcBef>
                <a:spcPts val="0"/>
              </a:spcBef>
              <a:spcAft>
                <a:spcPts val="0"/>
              </a:spcAft>
              <a:buNone/>
            </a:pPr>
            <a:endParaRPr lang="cy-GB" sz="1800" dirty="0">
              <a:solidFill>
                <a:schemeClr val="dk1"/>
              </a:solidFill>
              <a:latin typeface="+mj-lt"/>
              <a:ea typeface="Arial"/>
              <a:cs typeface="Arial"/>
              <a:sym typeface="Arial"/>
            </a:endParaRPr>
          </a:p>
          <a:p>
            <a:pPr marL="0" marR="0" lvl="0" indent="0" algn="l" rtl="0">
              <a:spcBef>
                <a:spcPts val="0"/>
              </a:spcBef>
              <a:spcAft>
                <a:spcPts val="0"/>
              </a:spcAft>
              <a:buNone/>
            </a:pPr>
            <a:r>
              <a:rPr lang="cy-GB" sz="1800" dirty="0">
                <a:solidFill>
                  <a:schemeClr val="dk1"/>
                </a:solidFill>
                <a:latin typeface="+mj-lt"/>
                <a:ea typeface="Arial"/>
                <a:cs typeface="Arial"/>
                <a:sym typeface="Arial"/>
              </a:rPr>
              <a:t>Gan ddefnyddio </a:t>
            </a:r>
            <a:r>
              <a:rPr lang="cy-GB" sz="1800" b="1" dirty="0">
                <a:solidFill>
                  <a:schemeClr val="tx2"/>
                </a:solidFill>
                <a:latin typeface="+mj-lt"/>
                <a:ea typeface="Arial"/>
                <a:cs typeface="Arial"/>
                <a:sym typeface="Arial"/>
              </a:rPr>
              <a:t>Llyfr Gwaith yr Her </a:t>
            </a:r>
            <a:r>
              <a:rPr lang="cy-GB" sz="1800" b="1" dirty="0" err="1">
                <a:solidFill>
                  <a:schemeClr val="tx2"/>
                </a:solidFill>
                <a:latin typeface="+mj-lt"/>
                <a:ea typeface="Arial"/>
                <a:cs typeface="Arial"/>
                <a:sym typeface="Arial"/>
              </a:rPr>
              <a:t>Bumpunt</a:t>
            </a:r>
            <a:r>
              <a:rPr lang="cy-GB" sz="1800" b="1" dirty="0">
                <a:solidFill>
                  <a:schemeClr val="tx2"/>
                </a:solidFill>
                <a:latin typeface="+mj-lt"/>
                <a:ea typeface="Arial"/>
                <a:cs typeface="Arial"/>
                <a:sym typeface="Arial"/>
              </a:rPr>
              <a:t> </a:t>
            </a:r>
            <a:r>
              <a:rPr lang="cy-GB" sz="1800" dirty="0">
                <a:solidFill>
                  <a:schemeClr val="dk1"/>
                </a:solidFill>
                <a:latin typeface="+mj-lt"/>
                <a:ea typeface="Arial"/>
                <a:cs typeface="Arial"/>
                <a:sym typeface="Arial"/>
              </a:rPr>
              <a:t>i’ch arwain chi a </a:t>
            </a:r>
            <a:r>
              <a:rPr lang="cy-GB" sz="1800" b="1" dirty="0">
                <a:solidFill>
                  <a:schemeClr val="tx2"/>
                </a:solidFill>
                <a:latin typeface="+mj-lt"/>
                <a:ea typeface="Arial"/>
                <a:cs typeface="Arial"/>
                <a:sym typeface="Arial"/>
              </a:rPr>
              <a:t>Thempled yr Holiadur Ymchwil i’r Farchnad, </a:t>
            </a:r>
            <a:r>
              <a:rPr lang="cy-GB" sz="1800" dirty="0">
                <a:solidFill>
                  <a:schemeClr val="dk1"/>
                </a:solidFill>
                <a:latin typeface="+mj-lt"/>
                <a:ea typeface="Arial"/>
                <a:cs typeface="Arial"/>
                <a:sym typeface="Arial"/>
              </a:rPr>
              <a:t>gallwch nawr brofi eich syniad, enw eich busnes a logo eich busnes ar bobl, i ddarganfod a ydyn nhw’n gweithio. </a:t>
            </a:r>
            <a:endParaRPr lang="cy-GB" sz="1800" dirty="0">
              <a:latin typeface="+mj-lt"/>
            </a:endParaRPr>
          </a:p>
          <a:p>
            <a:pPr marL="0" marR="0" lvl="0" indent="0" algn="l" rtl="0">
              <a:spcBef>
                <a:spcPts val="0"/>
              </a:spcBef>
              <a:spcAft>
                <a:spcPts val="0"/>
              </a:spcAft>
              <a:buNone/>
            </a:pPr>
            <a:endParaRPr lang="cy-GB" sz="1800" dirty="0">
              <a:solidFill>
                <a:schemeClr val="dk1"/>
              </a:solidFill>
              <a:latin typeface="+mj-lt"/>
              <a:ea typeface="Arial"/>
              <a:cs typeface="Arial"/>
              <a:sym typeface="Arial"/>
            </a:endParaRPr>
          </a:p>
          <a:p>
            <a:pPr>
              <a:spcBef>
                <a:spcPts val="0"/>
              </a:spcBef>
            </a:pPr>
            <a:r>
              <a:rPr lang="cy-GB" sz="1800">
                <a:solidFill>
                  <a:schemeClr val="dk1"/>
                </a:solidFill>
                <a:latin typeface="+mj-lt"/>
                <a:ea typeface="Arial"/>
                <a:cs typeface="Arial"/>
                <a:sym typeface="Arial"/>
              </a:rPr>
              <a:t>Byddwch yn barod, efallai bydd angen i chi wneud rhai newidiadau, yn dibynnu ar beth mae </a:t>
            </a:r>
            <a:r>
              <a:rPr lang="cy-GB" sz="1800" dirty="0">
                <a:solidFill>
                  <a:schemeClr val="dk1"/>
                </a:solidFill>
                <a:latin typeface="+mj-lt"/>
                <a:ea typeface="Arial"/>
                <a:cs typeface="Arial"/>
                <a:sym typeface="Arial"/>
              </a:rPr>
              <a:t>pobl yn ei ddweud.</a:t>
            </a:r>
            <a:endParaRPr lang="cy-GB" sz="1800" dirty="0">
              <a:solidFill>
                <a:schemeClr val="dk1"/>
              </a:solidFill>
              <a:latin typeface="+mj-lt"/>
              <a:ea typeface="Century Gothic"/>
              <a:cs typeface="Century Gothic"/>
              <a:sym typeface="Century Gothic"/>
            </a:endParaRPr>
          </a:p>
          <a:p>
            <a:endParaRPr lang="cy-GB" sz="1800" dirty="0">
              <a:latin typeface="+mj-lt"/>
            </a:endParaRPr>
          </a:p>
        </p:txBody>
      </p:sp>
      <p:grpSp>
        <p:nvGrpSpPr>
          <p:cNvPr id="9" name="Group 8">
            <a:extLst>
              <a:ext uri="{FF2B5EF4-FFF2-40B4-BE49-F238E27FC236}">
                <a16:creationId xmlns:a16="http://schemas.microsoft.com/office/drawing/2014/main" id="{F5AA4D91-1223-D925-05B4-352055E9E2E2}"/>
              </a:ext>
            </a:extLst>
          </p:cNvPr>
          <p:cNvGrpSpPr/>
          <p:nvPr/>
        </p:nvGrpSpPr>
        <p:grpSpPr>
          <a:xfrm>
            <a:off x="3371100" y="4272742"/>
            <a:ext cx="8711700" cy="2386425"/>
            <a:chOff x="3371100" y="4272742"/>
            <a:chExt cx="8711700" cy="2386425"/>
          </a:xfrm>
        </p:grpSpPr>
        <p:sp>
          <p:nvSpPr>
            <p:cNvPr id="5" name="Google Shape;348;p49">
              <a:extLst>
                <a:ext uri="{FF2B5EF4-FFF2-40B4-BE49-F238E27FC236}">
                  <a16:creationId xmlns:a16="http://schemas.microsoft.com/office/drawing/2014/main" id="{8DE7D9A6-13DE-6FA9-6361-D345B29C0E5C}"/>
                </a:ext>
              </a:extLst>
            </p:cNvPr>
            <p:cNvSpPr/>
            <p:nvPr/>
          </p:nvSpPr>
          <p:spPr>
            <a:xfrm flipH="1">
              <a:off x="3371100" y="4272742"/>
              <a:ext cx="7982700" cy="1657425"/>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cy-GB" b="1" dirty="0"/>
                <a:t>Meddyliwch: </a:t>
              </a:r>
              <a:r>
                <a:rPr lang="cy-GB" dirty="0"/>
                <a:t>Sut rydyn ni’n gwybod pa wybodaeth sydd ei hangen arnon ni? Beth yw rhai o’r cwestiynau allweddol dylech chi eu cynnwys am eich syniadau?</a:t>
              </a:r>
              <a:endParaRPr lang="cy-GB" i="0" u="none" strike="noStrike" cap="none" dirty="0">
                <a:solidFill>
                  <a:srgbClr val="000000"/>
                </a:solidFill>
              </a:endParaRPr>
            </a:p>
          </p:txBody>
        </p:sp>
        <p:pic>
          <p:nvPicPr>
            <p:cNvPr id="6" name="Google Shape;349;p49">
              <a:extLst>
                <a:ext uri="{FF2B5EF4-FFF2-40B4-BE49-F238E27FC236}">
                  <a16:creationId xmlns:a16="http://schemas.microsoft.com/office/drawing/2014/main" id="{3E5051F3-B945-E274-8CBE-770F2D52EBF9}"/>
                </a:ext>
              </a:extLst>
            </p:cNvPr>
            <p:cNvPicPr preferRelativeResize="0"/>
            <p:nvPr/>
          </p:nvPicPr>
          <p:blipFill>
            <a:blip r:embed="rId3">
              <a:extLst>
                <a:ext uri="{28A0092B-C50C-407E-A947-70E740481C1C}">
                  <a14:useLocalDpi xmlns:a14="http://schemas.microsoft.com/office/drawing/2010/main" val="0"/>
                </a:ext>
              </a:extLst>
            </a:blip>
            <a:srcRect/>
            <a:stretch/>
          </p:blipFill>
          <p:spPr>
            <a:xfrm>
              <a:off x="10624800" y="5201167"/>
              <a:ext cx="1458000" cy="1458000"/>
            </a:xfrm>
            <a:prstGeom prst="rect">
              <a:avLst/>
            </a:prstGeom>
            <a:noFill/>
            <a:ln>
              <a:noFill/>
            </a:ln>
          </p:spPr>
        </p:pic>
        <p:pic>
          <p:nvPicPr>
            <p:cNvPr id="8" name="Google Shape;349;p49">
              <a:extLst>
                <a:ext uri="{FF2B5EF4-FFF2-40B4-BE49-F238E27FC236}">
                  <a16:creationId xmlns:a16="http://schemas.microsoft.com/office/drawing/2014/main" id="{70CC5623-A63D-B5F9-3FAB-6C18657E2F2D}"/>
                </a:ext>
              </a:extLst>
            </p:cNvPr>
            <p:cNvPicPr preferRelativeResize="0"/>
            <p:nvPr/>
          </p:nvPicPr>
          <p:blipFill>
            <a:blip r:embed="rId4">
              <a:extLst>
                <a:ext uri="{28A0092B-C50C-407E-A947-70E740481C1C}">
                  <a14:useLocalDpi xmlns:a14="http://schemas.microsoft.com/office/drawing/2010/main" val="0"/>
                </a:ext>
              </a:extLst>
            </a:blip>
            <a:srcRect/>
            <a:stretch/>
          </p:blipFill>
          <p:spPr>
            <a:xfrm>
              <a:off x="9661349" y="5201167"/>
              <a:ext cx="1458000" cy="1458000"/>
            </a:xfrm>
            <a:prstGeom prst="rect">
              <a:avLst/>
            </a:prstGeom>
            <a:noFill/>
            <a:ln>
              <a:noFill/>
            </a:ln>
          </p:spPr>
        </p:pic>
      </p:grpSp>
    </p:spTree>
    <p:extLst>
      <p:ext uri="{BB962C8B-B14F-4D97-AF65-F5344CB8AC3E}">
        <p14:creationId xmlns:p14="http://schemas.microsoft.com/office/powerpoint/2010/main" val="39030856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900" decel="100000" fill="hold"/>
                                        <p:tgtEl>
                                          <p:spTgt spid="9"/>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C4A629-3438-4AC8-7A57-629A6118DDF9}"/>
              </a:ext>
            </a:extLst>
          </p:cNvPr>
          <p:cNvSpPr>
            <a:spLocks noGrp="1"/>
          </p:cNvSpPr>
          <p:nvPr>
            <p:ph type="title"/>
          </p:nvPr>
        </p:nvSpPr>
        <p:spPr/>
        <p:txBody>
          <a:bodyPr/>
          <a:lstStyle/>
          <a:p>
            <a:r>
              <a:rPr lang="cy-GB" dirty="0"/>
              <a:t>Crynhoi Wythnos 1</a:t>
            </a:r>
          </a:p>
        </p:txBody>
      </p:sp>
      <p:sp>
        <p:nvSpPr>
          <p:cNvPr id="5" name="Text Placeholder 4">
            <a:extLst>
              <a:ext uri="{FF2B5EF4-FFF2-40B4-BE49-F238E27FC236}">
                <a16:creationId xmlns:a16="http://schemas.microsoft.com/office/drawing/2014/main" id="{1646B6D0-85F1-7DB2-E76B-EBD43A458398}"/>
              </a:ext>
            </a:extLst>
          </p:cNvPr>
          <p:cNvSpPr>
            <a:spLocks noGrp="1"/>
          </p:cNvSpPr>
          <p:nvPr>
            <p:ph type="body" sz="quarter" idx="12"/>
          </p:nvPr>
        </p:nvSpPr>
        <p:spPr/>
        <p:txBody>
          <a:bodyPr/>
          <a:lstStyle/>
          <a:p>
            <a:pPr marL="342900" indent="-342900">
              <a:buFont typeface="Wingdings" panose="05000000000000000000" pitchFamily="2" charset="2"/>
              <a:buChar char="ü"/>
            </a:pPr>
            <a:r>
              <a:rPr lang="cy-GB" dirty="0"/>
              <a:t>Rydych chi wedi casglu eich £5.</a:t>
            </a:r>
          </a:p>
          <a:p>
            <a:pPr marL="342900" indent="-342900">
              <a:buFont typeface="Wingdings" panose="05000000000000000000" pitchFamily="2" charset="2"/>
              <a:buChar char="ü"/>
            </a:pPr>
            <a:r>
              <a:rPr lang="cy-GB" dirty="0"/>
              <a:t>Rydych chi wedi dewis eich cynnyrch neu’ch gwasanaeth.</a:t>
            </a:r>
          </a:p>
          <a:p>
            <a:pPr marL="342900" indent="-342900">
              <a:buFont typeface="Wingdings" panose="05000000000000000000" pitchFamily="2" charset="2"/>
              <a:buChar char="ü"/>
            </a:pPr>
            <a:r>
              <a:rPr lang="cy-GB" dirty="0"/>
              <a:t>Mae gennych chi enw a logo i’ch busnes.</a:t>
            </a:r>
          </a:p>
          <a:p>
            <a:pPr marL="342900" indent="-342900">
              <a:buFont typeface="Wingdings" panose="05000000000000000000" pitchFamily="2" charset="2"/>
              <a:buChar char="ü"/>
            </a:pPr>
            <a:r>
              <a:rPr lang="cy-GB" dirty="0"/>
              <a:t>Rydych chi wedi gwneud eich ymchwil i’r farchnad.</a:t>
            </a:r>
          </a:p>
          <a:p>
            <a:pPr marL="342900" indent="-342900">
              <a:buFont typeface="Wingdings" panose="05000000000000000000" pitchFamily="2" charset="2"/>
              <a:buChar char="ü"/>
            </a:pPr>
            <a:r>
              <a:rPr lang="cy-GB" dirty="0"/>
              <a:t>Efallai bod gennych ddyluniad cynnyrch neu wasanaeth.</a:t>
            </a:r>
          </a:p>
          <a:p>
            <a:pPr marL="342900" indent="-342900">
              <a:buFont typeface="Wingdings" panose="05000000000000000000" pitchFamily="2" charset="2"/>
              <a:buChar char="ü"/>
            </a:pPr>
            <a:r>
              <a:rPr lang="cy-GB" b="1" dirty="0"/>
              <a:t>Rydych chi wedi rhoi cynnig ar </a:t>
            </a:r>
            <a:r>
              <a:rPr lang="cy-GB" b="1" dirty="0">
                <a:solidFill>
                  <a:schemeClr val="tx2"/>
                </a:solidFill>
              </a:rPr>
              <a:t>Gystadleuaeth y Logo</a:t>
            </a:r>
            <a:r>
              <a:rPr lang="cy-GB" dirty="0"/>
              <a:t>.</a:t>
            </a:r>
          </a:p>
          <a:p>
            <a:pPr marL="342900" indent="-342900">
              <a:buFont typeface="Wingdings" panose="05000000000000000000" pitchFamily="2" charset="2"/>
              <a:buChar char="ü"/>
            </a:pPr>
            <a:r>
              <a:rPr lang="cy-GB" dirty="0"/>
              <a:t>Rydych chi wedi datblygu eich sgiliau hanfodol.</a:t>
            </a:r>
          </a:p>
        </p:txBody>
      </p:sp>
      <p:pic>
        <p:nvPicPr>
          <p:cNvPr id="9" name="Picture 8">
            <a:extLst>
              <a:ext uri="{FF2B5EF4-FFF2-40B4-BE49-F238E27FC236}">
                <a16:creationId xmlns:a16="http://schemas.microsoft.com/office/drawing/2014/main" id="{0DB1CF80-5231-3B4E-93C4-04696AC388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67065" y="5505778"/>
            <a:ext cx="7807307" cy="808338"/>
          </a:xfrm>
          <a:prstGeom prst="rect">
            <a:avLst/>
          </a:prstGeom>
        </p:spPr>
      </p:pic>
      <p:pic>
        <p:nvPicPr>
          <p:cNvPr id="11" name="Picture 10" descr="Youths celebrating sports victory">
            <a:extLst>
              <a:ext uri="{FF2B5EF4-FFF2-40B4-BE49-F238E27FC236}">
                <a16:creationId xmlns:a16="http://schemas.microsoft.com/office/drawing/2014/main" id="{0AECDC3E-9A43-1EB9-0488-B4733A538BFC}"/>
              </a:ext>
            </a:extLst>
          </p:cNvPr>
          <p:cNvPicPr>
            <a:picLocks noChangeAspect="1"/>
          </p:cNvPicPr>
          <p:nvPr/>
        </p:nvPicPr>
        <p:blipFill rotWithShape="1">
          <a:blip r:embed="rId4">
            <a:alphaModFix amt="50000"/>
            <a:duotone>
              <a:prstClr val="black"/>
              <a:schemeClr val="tx2">
                <a:tint val="45000"/>
                <a:satMod val="400000"/>
              </a:schemeClr>
            </a:duotone>
            <a:extLst>
              <a:ext uri="{28A0092B-C50C-407E-A947-70E740481C1C}">
                <a14:useLocalDpi xmlns:a14="http://schemas.microsoft.com/office/drawing/2010/main" val="0"/>
              </a:ext>
            </a:extLst>
          </a:blip>
          <a:srcRect l="27366" r="43023"/>
          <a:stretch/>
        </p:blipFill>
        <p:spPr>
          <a:xfrm>
            <a:off x="0" y="0"/>
            <a:ext cx="3045619" cy="6858000"/>
          </a:xfrm>
          <a:prstGeom prst="rect">
            <a:avLst/>
          </a:prstGeom>
        </p:spPr>
      </p:pic>
      <p:pic>
        <p:nvPicPr>
          <p:cNvPr id="7" name="Graphic 6" descr="Ribbon with solid fill">
            <a:extLst>
              <a:ext uri="{FF2B5EF4-FFF2-40B4-BE49-F238E27FC236}">
                <a16:creationId xmlns:a16="http://schemas.microsoft.com/office/drawing/2014/main" id="{B9D71D02-4F75-C93D-99F9-834AE4DE34A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477" y="365125"/>
            <a:ext cx="2885792" cy="2885792"/>
          </a:xfrm>
          <a:prstGeom prst="rect">
            <a:avLst/>
          </a:prstGeom>
        </p:spPr>
      </p:pic>
    </p:spTree>
    <p:extLst>
      <p:ext uri="{BB962C8B-B14F-4D97-AF65-F5344CB8AC3E}">
        <p14:creationId xmlns:p14="http://schemas.microsoft.com/office/powerpoint/2010/main" val="1791147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fade">
                                      <p:cBhvr>
                                        <p:cTn id="49" dur="1000"/>
                                        <p:tgtEl>
                                          <p:spTgt spid="5">
                                            <p:txEl>
                                              <p:pRg st="6" end="6"/>
                                            </p:txEl>
                                          </p:spTgt>
                                        </p:tgtEl>
                                      </p:cBhvr>
                                    </p:animEffect>
                                    <p:anim calcmode="lin" valueType="num">
                                      <p:cBhvr>
                                        <p:cTn id="5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6" end="6"/>
                                            </p:txEl>
                                          </p:spTgt>
                                        </p:tgtEl>
                                        <p:attrNameLst>
                                          <p:attrName>ppt_y</p:attrName>
                                        </p:attrNameLst>
                                      </p:cBhvr>
                                      <p:tavLst>
                                        <p:tav tm="0">
                                          <p:val>
                                            <p:strVal val="#ppt_y+.1"/>
                                          </p:val>
                                        </p:tav>
                                        <p:tav tm="100000">
                                          <p:val>
                                            <p:strVal val="#ppt_y"/>
                                          </p:val>
                                        </p:tav>
                                      </p:tavLst>
                                    </p:anim>
                                  </p:childTnLst>
                                </p:cTn>
                              </p:par>
                              <p:par>
                                <p:cTn id="52" presetID="37" presetClass="entr" presetSubtype="0" fill="hold"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1000"/>
                                        <p:tgtEl>
                                          <p:spTgt spid="9"/>
                                        </p:tgtEl>
                                      </p:cBhvr>
                                    </p:animEffect>
                                    <p:anim calcmode="lin" valueType="num">
                                      <p:cBhvr>
                                        <p:cTn id="55" dur="1000" fill="hold"/>
                                        <p:tgtEl>
                                          <p:spTgt spid="9"/>
                                        </p:tgtEl>
                                        <p:attrNameLst>
                                          <p:attrName>ppt_x</p:attrName>
                                        </p:attrNameLst>
                                      </p:cBhvr>
                                      <p:tavLst>
                                        <p:tav tm="0">
                                          <p:val>
                                            <p:strVal val="#ppt_x"/>
                                          </p:val>
                                        </p:tav>
                                        <p:tav tm="100000">
                                          <p:val>
                                            <p:strVal val="#ppt_x"/>
                                          </p:val>
                                        </p:tav>
                                      </p:tavLst>
                                    </p:anim>
                                    <p:anim calcmode="lin" valueType="num">
                                      <p:cBhvr>
                                        <p:cTn id="56" dur="900" decel="100000" fill="hold"/>
                                        <p:tgtEl>
                                          <p:spTgt spid="9"/>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ild wearing jetpack running in field">
            <a:extLst>
              <a:ext uri="{FF2B5EF4-FFF2-40B4-BE49-F238E27FC236}">
                <a16:creationId xmlns:a16="http://schemas.microsoft.com/office/drawing/2014/main" id="{5DE9CE1C-5518-5ADF-7209-067894EBB00A}"/>
              </a:ext>
            </a:extLst>
          </p:cNvPr>
          <p:cNvPicPr>
            <a:picLocks noChangeAspect="1"/>
          </p:cNvPicPr>
          <p:nvPr/>
        </p:nvPicPr>
        <p:blipFill rotWithShape="1">
          <a:blip r:embed="rId2">
            <a:duotone>
              <a:schemeClr val="bg2">
                <a:shade val="45000"/>
                <a:satMod val="135000"/>
              </a:schemeClr>
              <a:prstClr val="white"/>
            </a:duotone>
            <a:alphaModFix amt="35000"/>
            <a:extLst>
              <a:ext uri="{28A0092B-C50C-407E-A947-70E740481C1C}">
                <a14:useLocalDpi xmlns:a14="http://schemas.microsoft.com/office/drawing/2010/main" val="0"/>
              </a:ext>
            </a:extLst>
          </a:blip>
          <a:srcRect t="20204" b="10988"/>
          <a:stretch/>
        </p:blipFill>
        <p:spPr>
          <a:xfrm>
            <a:off x="0" y="-1"/>
            <a:ext cx="12192000" cy="5605463"/>
          </a:xfrm>
          <a:prstGeom prst="rect">
            <a:avLst/>
          </a:prstGeom>
        </p:spPr>
      </p:pic>
      <p:pic>
        <p:nvPicPr>
          <p:cNvPr id="8" name="Graphic 7" descr="Checkmark with solid fill">
            <a:extLst>
              <a:ext uri="{FF2B5EF4-FFF2-40B4-BE49-F238E27FC236}">
                <a16:creationId xmlns:a16="http://schemas.microsoft.com/office/drawing/2014/main" id="{B50C7F89-A231-0CD8-CBE8-FC6EB1FEBE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179412" y="642120"/>
            <a:ext cx="1833173" cy="1833173"/>
          </a:xfrm>
          <a:prstGeom prst="rect">
            <a:avLst/>
          </a:prstGeom>
        </p:spPr>
      </p:pic>
      <p:sp>
        <p:nvSpPr>
          <p:cNvPr id="11" name="Text Placeholder 1">
            <a:extLst>
              <a:ext uri="{FF2B5EF4-FFF2-40B4-BE49-F238E27FC236}">
                <a16:creationId xmlns:a16="http://schemas.microsoft.com/office/drawing/2014/main" id="{DA965698-FC39-96E2-4CEA-DA39CE286FAD}"/>
              </a:ext>
            </a:extLst>
          </p:cNvPr>
          <p:cNvSpPr>
            <a:spLocks noGrp="1"/>
          </p:cNvSpPr>
          <p:nvPr>
            <p:ph type="body" sz="quarter" idx="10"/>
          </p:nvPr>
        </p:nvSpPr>
        <p:spPr>
          <a:xfrm>
            <a:off x="1886552" y="2350539"/>
            <a:ext cx="8585734" cy="1255787"/>
          </a:xfrm>
        </p:spPr>
        <p:txBody>
          <a:bodyPr/>
          <a:lstStyle/>
          <a:p>
            <a:r>
              <a:rPr lang="en-GB" dirty="0"/>
              <a:t>CWBLHAWYD</a:t>
            </a:r>
          </a:p>
        </p:txBody>
      </p:sp>
      <p:sp>
        <p:nvSpPr>
          <p:cNvPr id="12" name="Text Placeholder 2">
            <a:extLst>
              <a:ext uri="{FF2B5EF4-FFF2-40B4-BE49-F238E27FC236}">
                <a16:creationId xmlns:a16="http://schemas.microsoft.com/office/drawing/2014/main" id="{D419112E-C49E-42FD-59EF-95BA53692A7A}"/>
              </a:ext>
            </a:extLst>
          </p:cNvPr>
          <p:cNvSpPr txBox="1">
            <a:spLocks/>
          </p:cNvSpPr>
          <p:nvPr/>
        </p:nvSpPr>
        <p:spPr>
          <a:xfrm>
            <a:off x="2143125" y="3682926"/>
            <a:ext cx="7905749" cy="714903"/>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00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y-GB" dirty="0"/>
              <a:t>Da iawn, rydych chi wedi cwblhau Wythnos 1! </a:t>
            </a:r>
          </a:p>
        </p:txBody>
      </p:sp>
    </p:spTree>
    <p:extLst>
      <p:ext uri="{BB962C8B-B14F-4D97-AF65-F5344CB8AC3E}">
        <p14:creationId xmlns:p14="http://schemas.microsoft.com/office/powerpoint/2010/main" val="133872028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37FA6-15EC-3FD0-2503-06C08CA03A5D}"/>
              </a:ext>
            </a:extLst>
          </p:cNvPr>
          <p:cNvSpPr>
            <a:spLocks noGrp="1"/>
          </p:cNvSpPr>
          <p:nvPr>
            <p:ph type="title"/>
          </p:nvPr>
        </p:nvSpPr>
        <p:spPr/>
        <p:txBody>
          <a:bodyPr/>
          <a:lstStyle/>
          <a:p>
            <a:r>
              <a:rPr lang="cy-GB" dirty="0"/>
              <a:t>Cynnyrch a Gwasanaethau</a:t>
            </a:r>
          </a:p>
        </p:txBody>
      </p:sp>
      <p:sp>
        <p:nvSpPr>
          <p:cNvPr id="3" name="Text Placeholder 2">
            <a:extLst>
              <a:ext uri="{FF2B5EF4-FFF2-40B4-BE49-F238E27FC236}">
                <a16:creationId xmlns:a16="http://schemas.microsoft.com/office/drawing/2014/main" id="{5430FAEE-7EEF-6B07-B877-1F0930F108DC}"/>
              </a:ext>
            </a:extLst>
          </p:cNvPr>
          <p:cNvSpPr>
            <a:spLocks noGrp="1"/>
          </p:cNvSpPr>
          <p:nvPr>
            <p:ph type="body" sz="quarter" idx="11"/>
          </p:nvPr>
        </p:nvSpPr>
        <p:spPr/>
        <p:txBody>
          <a:bodyPr lIns="91440" tIns="45720" rIns="91440" bIns="45720" anchor="t"/>
          <a:lstStyle/>
          <a:p>
            <a:r>
              <a:rPr lang="cy-GB" sz="1800" b="1" dirty="0"/>
              <a:t>Ydych chi erioed wedi meddwl am rywbeth fyddai’n arbennig o dda </a:t>
            </a:r>
            <a:r>
              <a:rPr lang="cy-GB" sz="1800" b="1" dirty="0">
                <a:solidFill>
                  <a:schemeClr val="tx2"/>
                </a:solidFill>
              </a:rPr>
              <a:t>i’w wneud </a:t>
            </a:r>
            <a:r>
              <a:rPr lang="cy-GB" sz="1800" b="1" dirty="0"/>
              <a:t>neu</a:t>
            </a:r>
            <a:r>
              <a:rPr lang="cy-GB" sz="1800" dirty="0"/>
              <a:t> </a:t>
            </a:r>
            <a:r>
              <a:rPr lang="cy-GB" sz="1800" b="1" dirty="0">
                <a:solidFill>
                  <a:schemeClr val="tx2"/>
                </a:solidFill>
              </a:rPr>
              <a:t>ei greu</a:t>
            </a:r>
            <a:r>
              <a:rPr lang="cy-GB" sz="1800" b="1" dirty="0"/>
              <a:t>?</a:t>
            </a:r>
          </a:p>
          <a:p>
            <a:endParaRPr lang="cy-GB" sz="1800" dirty="0"/>
          </a:p>
          <a:p>
            <a:pPr marL="285750" indent="-285750">
              <a:buFont typeface="Arial" panose="020B0604020202020204" pitchFamily="34" charset="0"/>
              <a:buChar char="•"/>
            </a:pPr>
            <a:r>
              <a:rPr lang="cy-GB" sz="1800" dirty="0"/>
              <a:t>Fel arfer, pan fyddwn ni’n </a:t>
            </a:r>
            <a:r>
              <a:rPr lang="cy-GB" sz="1800" b="1" dirty="0">
                <a:solidFill>
                  <a:schemeClr val="tx2"/>
                </a:solidFill>
              </a:rPr>
              <a:t>gwneud</a:t>
            </a:r>
            <a:r>
              <a:rPr lang="cy-GB" sz="1800" dirty="0"/>
              <a:t> rhywbeth i rywun, ac yn codi arian arnynt amdano, rydyn ni’n ei alw'n </a:t>
            </a:r>
            <a:r>
              <a:rPr lang="cy-GB" sz="1800" b="1" dirty="0">
                <a:solidFill>
                  <a:schemeClr val="tx2"/>
                </a:solidFill>
              </a:rPr>
              <a:t>wasanaeth</a:t>
            </a:r>
            <a:r>
              <a:rPr lang="cy-GB" sz="1800" dirty="0"/>
              <a:t>.</a:t>
            </a:r>
          </a:p>
          <a:p>
            <a:pPr marL="285750" indent="-285750">
              <a:buFont typeface="Arial" panose="020B0604020202020204" pitchFamily="34" charset="0"/>
              <a:buChar char="•"/>
            </a:pPr>
            <a:r>
              <a:rPr lang="cy-GB" sz="1800" dirty="0"/>
              <a:t>Pan fyddwn ni’n </a:t>
            </a:r>
            <a:r>
              <a:rPr lang="cy-GB" sz="1800" b="1" dirty="0">
                <a:solidFill>
                  <a:schemeClr val="tx2"/>
                </a:solidFill>
              </a:rPr>
              <a:t>creu</a:t>
            </a:r>
            <a:r>
              <a:rPr lang="cy-GB" sz="1800" dirty="0"/>
              <a:t> rhywbeth a’i werthu, rydyn ni’n ei alw'n </a:t>
            </a:r>
            <a:r>
              <a:rPr lang="cy-GB" sz="1800" b="1" dirty="0">
                <a:solidFill>
                  <a:schemeClr val="tx2"/>
                </a:solidFill>
              </a:rPr>
              <a:t>gynnyrch</a:t>
            </a:r>
            <a:r>
              <a:rPr lang="cy-GB" sz="1800" dirty="0"/>
              <a:t>.</a:t>
            </a:r>
          </a:p>
        </p:txBody>
      </p:sp>
      <p:grpSp>
        <p:nvGrpSpPr>
          <p:cNvPr id="6" name="Group 5">
            <a:extLst>
              <a:ext uri="{FF2B5EF4-FFF2-40B4-BE49-F238E27FC236}">
                <a16:creationId xmlns:a16="http://schemas.microsoft.com/office/drawing/2014/main" id="{3BC1FDFB-30F6-B18C-DD62-7032D4C28725}"/>
              </a:ext>
            </a:extLst>
          </p:cNvPr>
          <p:cNvGrpSpPr/>
          <p:nvPr/>
        </p:nvGrpSpPr>
        <p:grpSpPr>
          <a:xfrm>
            <a:off x="3371100" y="5035267"/>
            <a:ext cx="8711700" cy="1623900"/>
            <a:chOff x="3371100" y="5035267"/>
            <a:chExt cx="8711700" cy="1623900"/>
          </a:xfrm>
        </p:grpSpPr>
        <p:sp>
          <p:nvSpPr>
            <p:cNvPr id="4" name="Google Shape;348;p49">
              <a:extLst>
                <a:ext uri="{FF2B5EF4-FFF2-40B4-BE49-F238E27FC236}">
                  <a16:creationId xmlns:a16="http://schemas.microsoft.com/office/drawing/2014/main" id="{F6D4A71E-3A07-8119-3132-183D4684AAD8}"/>
                </a:ext>
              </a:extLst>
            </p:cNvPr>
            <p:cNvSpPr/>
            <p:nvPr/>
          </p:nvSpPr>
          <p:spPr>
            <a:xfrm flipH="1">
              <a:off x="3371100" y="5035267"/>
              <a:ext cx="7982700" cy="89490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cy-GB" b="1" dirty="0"/>
                <a:t>Awgrym: </a:t>
              </a:r>
              <a:r>
                <a:rPr lang="cy-GB" dirty="0"/>
                <a:t>Wrth wrando, gall ysgrifennu gwybodaeth allweddol yn eich llyfr gwaith eich helpu chi wrth greu eich syniadau.</a:t>
              </a:r>
              <a:endParaRPr lang="cy-GB" i="0" u="none" strike="noStrike" cap="none" dirty="0">
                <a:solidFill>
                  <a:srgbClr val="000000"/>
                </a:solidFill>
              </a:endParaRPr>
            </a:p>
          </p:txBody>
        </p:sp>
        <p:pic>
          <p:nvPicPr>
            <p:cNvPr id="5" name="Google Shape;349;p49">
              <a:extLst>
                <a:ext uri="{FF2B5EF4-FFF2-40B4-BE49-F238E27FC236}">
                  <a16:creationId xmlns:a16="http://schemas.microsoft.com/office/drawing/2014/main" id="{F9C1CE87-61B2-727F-3C2C-8E4A6AEC3EDE}"/>
                </a:ext>
              </a:extLst>
            </p:cNvPr>
            <p:cNvPicPr preferRelativeResize="0"/>
            <p:nvPr/>
          </p:nvPicPr>
          <p:blipFill>
            <a:blip r:embed="rId3">
              <a:extLst>
                <a:ext uri="{28A0092B-C50C-407E-A947-70E740481C1C}">
                  <a14:useLocalDpi xmlns:a14="http://schemas.microsoft.com/office/drawing/2010/main" val="0"/>
                </a:ext>
              </a:extLst>
            </a:blip>
            <a:srcRect/>
            <a:stretch/>
          </p:blipFill>
          <p:spPr>
            <a:xfrm>
              <a:off x="10624800" y="5201167"/>
              <a:ext cx="1458000" cy="1458000"/>
            </a:xfrm>
            <a:prstGeom prst="rect">
              <a:avLst/>
            </a:prstGeom>
            <a:noFill/>
            <a:ln>
              <a:noFill/>
            </a:ln>
          </p:spPr>
        </p:pic>
      </p:grpSp>
    </p:spTree>
    <p:extLst>
      <p:ext uri="{BB962C8B-B14F-4D97-AF65-F5344CB8AC3E}">
        <p14:creationId xmlns:p14="http://schemas.microsoft.com/office/powerpoint/2010/main" val="2180195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900" decel="100000" fill="hold"/>
                                        <p:tgtEl>
                                          <p:spTgt spid="6"/>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5F5CE-542A-767A-8D89-D0E390CE9E19}"/>
              </a:ext>
            </a:extLst>
          </p:cNvPr>
          <p:cNvSpPr>
            <a:spLocks noGrp="1" noRot="1" noMove="1" noResize="1" noEditPoints="1" noAdjustHandles="1" noChangeArrowheads="1" noChangeShapeType="1"/>
          </p:cNvSpPr>
          <p:nvPr>
            <p:ph type="title"/>
          </p:nvPr>
        </p:nvSpPr>
        <p:spPr/>
        <p:txBody>
          <a:bodyPr/>
          <a:lstStyle/>
          <a:p>
            <a:r>
              <a:rPr lang="cy-GB" dirty="0"/>
              <a:t>Busnes Cynaliadwy</a:t>
            </a:r>
          </a:p>
        </p:txBody>
      </p:sp>
      <p:sp>
        <p:nvSpPr>
          <p:cNvPr id="3" name="Text Placeholder 2">
            <a:extLst>
              <a:ext uri="{FF2B5EF4-FFF2-40B4-BE49-F238E27FC236}">
                <a16:creationId xmlns:a16="http://schemas.microsoft.com/office/drawing/2014/main" id="{2DC2DA0B-C6D6-F4D2-37EF-D301524079CB}"/>
              </a:ext>
            </a:extLst>
          </p:cNvPr>
          <p:cNvSpPr>
            <a:spLocks noGrp="1" noRot="1" noMove="1" noResize="1" noEditPoints="1" noAdjustHandles="1" noChangeArrowheads="1" noChangeShapeType="1"/>
          </p:cNvSpPr>
          <p:nvPr>
            <p:ph type="body" sz="quarter" idx="11"/>
          </p:nvPr>
        </p:nvSpPr>
        <p:spPr/>
        <p:txBody>
          <a:bodyPr lIns="91440" tIns="45720" rIns="91440" bIns="45720" anchor="t"/>
          <a:lstStyle/>
          <a:p>
            <a:r>
              <a:rPr lang="cy-GB" sz="1800" dirty="0"/>
              <a:t>Yn yr Her </a:t>
            </a:r>
            <a:r>
              <a:rPr lang="cy-GB" sz="1800" dirty="0" err="1"/>
              <a:t>Bumpunt</a:t>
            </a:r>
            <a:r>
              <a:rPr lang="cy-GB" sz="1800" dirty="0"/>
              <a:t>, rydyn ni’n annog agwedd gynaliadwy at fusnes.</a:t>
            </a:r>
          </a:p>
          <a:p>
            <a:r>
              <a:rPr lang="cy-GB" sz="1800" b="1" dirty="0">
                <a:solidFill>
                  <a:schemeClr val="tx2"/>
                </a:solidFill>
                <a:latin typeface="+mj-lt"/>
                <a:cs typeface="Arial" panose="020B0604020202020204" pitchFamily="34" charset="0"/>
              </a:rPr>
              <a:t>Beth yw ystyr cynaliadwyedd mewn busnes?</a:t>
            </a:r>
          </a:p>
          <a:p>
            <a:endParaRPr lang="cy-GB" sz="1800" b="1" dirty="0">
              <a:solidFill>
                <a:schemeClr val="tx2"/>
              </a:solidFill>
              <a:latin typeface="+mj-lt"/>
              <a:cs typeface="Arial" panose="020B0604020202020204" pitchFamily="34" charset="0"/>
            </a:endParaRPr>
          </a:p>
          <a:p>
            <a:pPr marL="285750" indent="-285750">
              <a:buFont typeface="Arial" panose="020B0604020202020204" pitchFamily="34" charset="0"/>
              <a:buChar char="•"/>
            </a:pPr>
            <a:r>
              <a:rPr lang="cy-GB" sz="1800" dirty="0">
                <a:latin typeface="+mj-lt"/>
                <a:cs typeface="Arial" panose="020B0604020202020204" pitchFamily="34" charset="0"/>
              </a:rPr>
              <a:t>Amddiffyn y blaned (e.e. lleihau milltiroedd hedfan trwy ddefnyddio adnoddau lleol).</a:t>
            </a:r>
          </a:p>
          <a:p>
            <a:pPr marL="285750" indent="-285750">
              <a:buFont typeface="Arial" panose="020B0604020202020204" pitchFamily="34" charset="0"/>
              <a:buChar char="•"/>
            </a:pPr>
            <a:r>
              <a:rPr lang="cy-GB" sz="1800" dirty="0">
                <a:latin typeface="+mj-lt"/>
                <a:cs typeface="Arial"/>
              </a:rPr>
              <a:t>Gofalu am gymunedau (e.e. talu pris teg i gyflenwyr).</a:t>
            </a:r>
          </a:p>
          <a:p>
            <a:pPr marL="285750" indent="-285750">
              <a:buFont typeface="Arial" panose="020B0604020202020204" pitchFamily="34" charset="0"/>
              <a:buChar char="•"/>
            </a:pPr>
            <a:r>
              <a:rPr lang="cy-GB" sz="1800" dirty="0">
                <a:latin typeface="+mj-lt"/>
                <a:cs typeface="Arial" panose="020B0604020202020204" pitchFamily="34" charset="0"/>
              </a:rPr>
              <a:t>Proffidiol ac yn anelu at fodloni angen.</a:t>
            </a:r>
          </a:p>
          <a:p>
            <a:endParaRPr lang="cy-GB" sz="1800" b="1" dirty="0">
              <a:solidFill>
                <a:schemeClr val="tx2"/>
              </a:solidFill>
              <a:latin typeface="+mj-lt"/>
              <a:cs typeface="Arial" panose="020B0604020202020204" pitchFamily="34" charset="0"/>
            </a:endParaRPr>
          </a:p>
          <a:p>
            <a:r>
              <a:rPr lang="cy-GB" sz="1800" dirty="0">
                <a:latin typeface="+mj-lt"/>
                <a:cs typeface="Arial" panose="020B0604020202020204" pitchFamily="34" charset="0"/>
              </a:rPr>
              <a:t>“Busnes sy’n gweithredu heddiw mewn ffordd sy’n gwerthfawrogi ac yn amddiffyn y bobl, y blaned a’r adnoddau mae’n dibynnu arnynt ar gyfer y dyfodol.”</a:t>
            </a:r>
          </a:p>
          <a:p>
            <a:endParaRPr lang="cy-GB" b="1" dirty="0">
              <a:latin typeface="+mj-lt"/>
              <a:cs typeface="Arial" panose="020B0604020202020204" pitchFamily="34" charset="0"/>
            </a:endParaRPr>
          </a:p>
          <a:p>
            <a:r>
              <a:rPr lang="cy-GB" sz="1800" b="1" dirty="0">
                <a:latin typeface="+mj-lt"/>
                <a:cs typeface="Arial" panose="020B0604020202020204" pitchFamily="34" charset="0"/>
              </a:rPr>
              <a:t>Mae</a:t>
            </a:r>
            <a:r>
              <a:rPr lang="cy-GB" sz="2600" b="1" dirty="0">
                <a:latin typeface="+mj-lt"/>
                <a:cs typeface="Arial" panose="020B0604020202020204" pitchFamily="34" charset="0"/>
              </a:rPr>
              <a:t> newidiadau </a:t>
            </a:r>
            <a:br>
              <a:rPr lang="cy-GB" sz="2600" b="1" dirty="0">
                <a:latin typeface="+mj-lt"/>
                <a:cs typeface="Arial" panose="020B0604020202020204" pitchFamily="34" charset="0"/>
              </a:rPr>
            </a:br>
            <a:r>
              <a:rPr lang="cy-GB" sz="4000" b="1" dirty="0">
                <a:latin typeface="+mj-lt"/>
                <a:cs typeface="Arial" panose="020B0604020202020204" pitchFamily="34" charset="0"/>
              </a:rPr>
              <a:t>mawr </a:t>
            </a:r>
            <a:r>
              <a:rPr lang="cy-GB" sz="1800" b="1" dirty="0">
                <a:latin typeface="+mj-lt"/>
                <a:cs typeface="Arial" panose="020B0604020202020204" pitchFamily="34" charset="0"/>
              </a:rPr>
              <a:t>yn dechrau’n </a:t>
            </a:r>
            <a:r>
              <a:rPr lang="cy-GB" sz="1200" b="1" dirty="0">
                <a:latin typeface="+mj-lt"/>
                <a:cs typeface="Arial" panose="020B0604020202020204" pitchFamily="34" charset="0"/>
              </a:rPr>
              <a:t>fach</a:t>
            </a:r>
            <a:r>
              <a:rPr lang="cy-GB" sz="1800" b="1" dirty="0">
                <a:latin typeface="+mj-lt"/>
                <a:cs typeface="Arial" panose="020B0604020202020204" pitchFamily="34" charset="0"/>
              </a:rPr>
              <a:t>.</a:t>
            </a:r>
          </a:p>
          <a:p>
            <a:endParaRPr lang="cy-GB" dirty="0"/>
          </a:p>
          <a:p>
            <a:endParaRPr lang="cy-GB" dirty="0"/>
          </a:p>
        </p:txBody>
      </p:sp>
      <p:grpSp>
        <p:nvGrpSpPr>
          <p:cNvPr id="7" name="Group 6">
            <a:extLst>
              <a:ext uri="{FF2B5EF4-FFF2-40B4-BE49-F238E27FC236}">
                <a16:creationId xmlns:a16="http://schemas.microsoft.com/office/drawing/2014/main" id="{A379ACE1-7812-BD16-EC0E-BEBF8DFED7A4}"/>
              </a:ext>
            </a:extLst>
          </p:cNvPr>
          <p:cNvGrpSpPr/>
          <p:nvPr/>
        </p:nvGrpSpPr>
        <p:grpSpPr>
          <a:xfrm>
            <a:off x="4890977" y="5035267"/>
            <a:ext cx="7191823" cy="1623900"/>
            <a:chOff x="4890977" y="5035267"/>
            <a:chExt cx="7191823" cy="1623900"/>
          </a:xfrm>
        </p:grpSpPr>
        <p:sp>
          <p:nvSpPr>
            <p:cNvPr id="8" name="Google Shape;348;p49">
              <a:extLst>
                <a:ext uri="{FF2B5EF4-FFF2-40B4-BE49-F238E27FC236}">
                  <a16:creationId xmlns:a16="http://schemas.microsoft.com/office/drawing/2014/main" id="{9E43D0DE-1234-4C1A-FB42-397AF788FCEC}"/>
                </a:ext>
              </a:extLst>
            </p:cNvPr>
            <p:cNvSpPr/>
            <p:nvPr/>
          </p:nvSpPr>
          <p:spPr>
            <a:xfrm flipH="1">
              <a:off x="4890977" y="5035267"/>
              <a:ext cx="6462821" cy="89490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cy-GB" b="1" dirty="0"/>
                <a:t>Meddyliwch: </a:t>
              </a:r>
              <a:r>
                <a:rPr lang="cy-GB" dirty="0"/>
                <a:t>Pa wybodaeth fyddai’n ddefnyddiol ei hysgrifennu i lawr?</a:t>
              </a:r>
              <a:endParaRPr lang="cy-GB" i="0" u="none" strike="noStrike" cap="none" dirty="0">
                <a:solidFill>
                  <a:srgbClr val="000000"/>
                </a:solidFill>
              </a:endParaRPr>
            </a:p>
          </p:txBody>
        </p:sp>
        <p:pic>
          <p:nvPicPr>
            <p:cNvPr id="9" name="Google Shape;349;p49">
              <a:extLst>
                <a:ext uri="{FF2B5EF4-FFF2-40B4-BE49-F238E27FC236}">
                  <a16:creationId xmlns:a16="http://schemas.microsoft.com/office/drawing/2014/main" id="{44921758-D43D-3308-0F97-6DF8BC31E42B}"/>
                </a:ext>
              </a:extLst>
            </p:cNvPr>
            <p:cNvPicPr preferRelativeResize="0"/>
            <p:nvPr/>
          </p:nvPicPr>
          <p:blipFill>
            <a:blip r:embed="rId3">
              <a:extLst>
                <a:ext uri="{28A0092B-C50C-407E-A947-70E740481C1C}">
                  <a14:useLocalDpi xmlns:a14="http://schemas.microsoft.com/office/drawing/2010/main" val="0"/>
                </a:ext>
              </a:extLst>
            </a:blip>
            <a:srcRect/>
            <a:stretch/>
          </p:blipFill>
          <p:spPr>
            <a:xfrm>
              <a:off x="10624800" y="5201167"/>
              <a:ext cx="1458000" cy="1458000"/>
            </a:xfrm>
            <a:prstGeom prst="rect">
              <a:avLst/>
            </a:prstGeom>
            <a:noFill/>
            <a:ln>
              <a:noFill/>
            </a:ln>
          </p:spPr>
        </p:pic>
      </p:grpSp>
    </p:spTree>
    <p:extLst>
      <p:ext uri="{BB962C8B-B14F-4D97-AF65-F5344CB8AC3E}">
        <p14:creationId xmlns:p14="http://schemas.microsoft.com/office/powerpoint/2010/main" val="11185105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fade">
                                      <p:cBhvr>
                                        <p:cTn id="49" dur="1000"/>
                                        <p:tgtEl>
                                          <p:spTgt spid="3">
                                            <p:txEl>
                                              <p:pRg st="9" end="9"/>
                                            </p:txEl>
                                          </p:spTgt>
                                        </p:tgtEl>
                                      </p:cBhvr>
                                    </p:animEffect>
                                    <p:anim calcmode="lin" valueType="num">
                                      <p:cBhvr>
                                        <p:cTn id="5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7" presetClass="entr" presetSubtype="0"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1000"/>
                                        <p:tgtEl>
                                          <p:spTgt spid="7"/>
                                        </p:tgtEl>
                                      </p:cBhvr>
                                    </p:animEffect>
                                    <p:anim calcmode="lin" valueType="num">
                                      <p:cBhvr>
                                        <p:cTn id="57" dur="1000" fill="hold"/>
                                        <p:tgtEl>
                                          <p:spTgt spid="7"/>
                                        </p:tgtEl>
                                        <p:attrNameLst>
                                          <p:attrName>ppt_x</p:attrName>
                                        </p:attrNameLst>
                                      </p:cBhvr>
                                      <p:tavLst>
                                        <p:tav tm="0">
                                          <p:val>
                                            <p:strVal val="#ppt_x"/>
                                          </p:val>
                                        </p:tav>
                                        <p:tav tm="100000">
                                          <p:val>
                                            <p:strVal val="#ppt_x"/>
                                          </p:val>
                                        </p:tav>
                                      </p:tavLst>
                                    </p:anim>
                                    <p:anim calcmode="lin" valueType="num">
                                      <p:cBhvr>
                                        <p:cTn id="58" dur="900" decel="100000" fill="hold"/>
                                        <p:tgtEl>
                                          <p:spTgt spid="7"/>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11D7A-C27A-B191-A092-BDEEE98C7EA7}"/>
              </a:ext>
            </a:extLst>
          </p:cNvPr>
          <p:cNvSpPr>
            <a:spLocks noGrp="1" noRot="1" noMove="1" noResize="1" noEditPoints="1" noAdjustHandles="1" noChangeArrowheads="1" noChangeShapeType="1"/>
          </p:cNvSpPr>
          <p:nvPr>
            <p:ph type="title"/>
          </p:nvPr>
        </p:nvSpPr>
        <p:spPr/>
        <p:txBody>
          <a:bodyPr/>
          <a:lstStyle/>
          <a:p>
            <a:r>
              <a:rPr lang="cy-GB" dirty="0"/>
              <a:t>Nodau Datblygu Cynaliadwy’r Cenhedloedd Unedig</a:t>
            </a:r>
            <a:endParaRPr lang="cy-GB" sz="1800" b="0" dirty="0"/>
          </a:p>
        </p:txBody>
      </p:sp>
      <p:pic>
        <p:nvPicPr>
          <p:cNvPr id="4" name="Content Placeholder 3">
            <a:extLst>
              <a:ext uri="{FF2B5EF4-FFF2-40B4-BE49-F238E27FC236}">
                <a16:creationId xmlns:a16="http://schemas.microsoft.com/office/drawing/2014/main" id="{8A52E645-FDF2-B447-4A08-F07D3A20EEA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838200" y="1416132"/>
            <a:ext cx="9621263" cy="4877312"/>
          </a:xfrm>
          <a:prstGeom prst="rect">
            <a:avLst/>
          </a:prstGeom>
        </p:spPr>
      </p:pic>
    </p:spTree>
    <p:extLst>
      <p:ext uri="{BB962C8B-B14F-4D97-AF65-F5344CB8AC3E}">
        <p14:creationId xmlns:p14="http://schemas.microsoft.com/office/powerpoint/2010/main" val="2227199647"/>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BDB5E-DC5A-EB66-E2EA-78D43A5989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3AF0F0-10A8-615D-B0AF-0B3F1A3DAA94}"/>
              </a:ext>
            </a:extLst>
          </p:cNvPr>
          <p:cNvSpPr>
            <a:spLocks noGrp="1"/>
          </p:cNvSpPr>
          <p:nvPr>
            <p:ph type="title"/>
          </p:nvPr>
        </p:nvSpPr>
        <p:spPr/>
        <p:txBody>
          <a:bodyPr/>
          <a:lstStyle/>
          <a:p>
            <a:r>
              <a:rPr lang="cy-GB" dirty="0"/>
              <a:t>Cynnyrch neu Wasanaeth?</a:t>
            </a:r>
          </a:p>
        </p:txBody>
      </p:sp>
      <p:grpSp>
        <p:nvGrpSpPr>
          <p:cNvPr id="80" name="Group 9">
            <a:extLst>
              <a:ext uri="{FF2B5EF4-FFF2-40B4-BE49-F238E27FC236}">
                <a16:creationId xmlns:a16="http://schemas.microsoft.com/office/drawing/2014/main" id="{ECAD0B7B-59DB-EC6C-12F9-7A059F0613D7}"/>
              </a:ext>
            </a:extLst>
          </p:cNvPr>
          <p:cNvGrpSpPr/>
          <p:nvPr/>
        </p:nvGrpSpPr>
        <p:grpSpPr>
          <a:xfrm>
            <a:off x="8201689" y="4486535"/>
            <a:ext cx="3416927" cy="1200575"/>
            <a:chOff x="8201690" y="4486535"/>
            <a:chExt cx="3416927" cy="1200575"/>
          </a:xfrm>
        </p:grpSpPr>
        <p:sp>
          <p:nvSpPr>
            <p:cNvPr id="81" name="Rectangle 80">
              <a:extLst>
                <a:ext uri="{FF2B5EF4-FFF2-40B4-BE49-F238E27FC236}">
                  <a16:creationId xmlns:a16="http://schemas.microsoft.com/office/drawing/2014/main" id="{9959FDAC-7E69-1B5F-6F93-0FF21F92B899}"/>
                </a:ext>
              </a:extLst>
            </p:cNvPr>
            <p:cNvSpPr/>
            <p:nvPr/>
          </p:nvSpPr>
          <p:spPr>
            <a:xfrm>
              <a:off x="8201690" y="4486535"/>
              <a:ext cx="3416927" cy="1200575"/>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TextBox 81">
              <a:extLst>
                <a:ext uri="{FF2B5EF4-FFF2-40B4-BE49-F238E27FC236}">
                  <a16:creationId xmlns:a16="http://schemas.microsoft.com/office/drawing/2014/main" id="{23F87ADF-BC38-55FD-0FAD-18211F8D1AFB}"/>
                </a:ext>
              </a:extLst>
            </p:cNvPr>
            <p:cNvSpPr txBox="1"/>
            <p:nvPr/>
          </p:nvSpPr>
          <p:spPr>
            <a:xfrm>
              <a:off x="8531002" y="4893718"/>
              <a:ext cx="2752253" cy="369332"/>
            </a:xfrm>
            <a:prstGeom prst="rect">
              <a:avLst/>
            </a:prstGeom>
            <a:noFill/>
          </p:spPr>
          <p:txBody>
            <a:bodyPr wrap="square" rtlCol="0">
              <a:spAutoFit/>
            </a:bodyPr>
            <a:lstStyle/>
            <a:p>
              <a:pPr algn="ctr"/>
              <a:r>
                <a:rPr lang="cy-GB" b="1" dirty="0"/>
                <a:t>Gwasanaeth Bwyd</a:t>
              </a:r>
              <a:endParaRPr lang="cy-GB" dirty="0"/>
            </a:p>
          </p:txBody>
        </p:sp>
      </p:grpSp>
      <p:grpSp>
        <p:nvGrpSpPr>
          <p:cNvPr id="83" name="Group 8">
            <a:extLst>
              <a:ext uri="{FF2B5EF4-FFF2-40B4-BE49-F238E27FC236}">
                <a16:creationId xmlns:a16="http://schemas.microsoft.com/office/drawing/2014/main" id="{A7D59960-1488-8B4B-8154-306CDF2BAE8C}"/>
              </a:ext>
            </a:extLst>
          </p:cNvPr>
          <p:cNvGrpSpPr/>
          <p:nvPr/>
        </p:nvGrpSpPr>
        <p:grpSpPr>
          <a:xfrm>
            <a:off x="4519943" y="4486536"/>
            <a:ext cx="3416927" cy="1200574"/>
            <a:chOff x="4519944" y="4486536"/>
            <a:chExt cx="3416927" cy="1200574"/>
          </a:xfrm>
        </p:grpSpPr>
        <p:sp>
          <p:nvSpPr>
            <p:cNvPr id="84" name="Rectangle 83">
              <a:extLst>
                <a:ext uri="{FF2B5EF4-FFF2-40B4-BE49-F238E27FC236}">
                  <a16:creationId xmlns:a16="http://schemas.microsoft.com/office/drawing/2014/main" id="{FB084089-4E36-D89D-C88C-B9E50A5888E0}"/>
                </a:ext>
              </a:extLst>
            </p:cNvPr>
            <p:cNvSpPr/>
            <p:nvPr/>
          </p:nvSpPr>
          <p:spPr>
            <a:xfrm>
              <a:off x="4519944" y="4486536"/>
              <a:ext cx="3416927" cy="1200574"/>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TextBox 84">
              <a:extLst>
                <a:ext uri="{FF2B5EF4-FFF2-40B4-BE49-F238E27FC236}">
                  <a16:creationId xmlns:a16="http://schemas.microsoft.com/office/drawing/2014/main" id="{612DBFBE-BB75-A44E-D850-F07D761388D9}"/>
                </a:ext>
              </a:extLst>
            </p:cNvPr>
            <p:cNvSpPr txBox="1"/>
            <p:nvPr/>
          </p:nvSpPr>
          <p:spPr>
            <a:xfrm>
              <a:off x="4852277" y="4903448"/>
              <a:ext cx="2752253" cy="369332"/>
            </a:xfrm>
            <a:prstGeom prst="rect">
              <a:avLst/>
            </a:prstGeom>
            <a:noFill/>
          </p:spPr>
          <p:txBody>
            <a:bodyPr wrap="square" rtlCol="0">
              <a:spAutoFit/>
            </a:bodyPr>
            <a:lstStyle/>
            <a:p>
              <a:pPr algn="ctr"/>
              <a:r>
                <a:rPr lang="cy-GB" b="1" dirty="0"/>
                <a:t>Cardiau Cyfarch</a:t>
              </a:r>
            </a:p>
          </p:txBody>
        </p:sp>
      </p:grpSp>
      <p:grpSp>
        <p:nvGrpSpPr>
          <p:cNvPr id="86" name="Group 7">
            <a:extLst>
              <a:ext uri="{FF2B5EF4-FFF2-40B4-BE49-F238E27FC236}">
                <a16:creationId xmlns:a16="http://schemas.microsoft.com/office/drawing/2014/main" id="{2BB8BBB2-F190-D3BF-4F54-92BA6CC04622}"/>
              </a:ext>
            </a:extLst>
          </p:cNvPr>
          <p:cNvGrpSpPr/>
          <p:nvPr/>
        </p:nvGrpSpPr>
        <p:grpSpPr>
          <a:xfrm>
            <a:off x="838199" y="4486536"/>
            <a:ext cx="3416927" cy="1200574"/>
            <a:chOff x="838200" y="4486536"/>
            <a:chExt cx="3416927" cy="1200574"/>
          </a:xfrm>
        </p:grpSpPr>
        <p:sp>
          <p:nvSpPr>
            <p:cNvPr id="87" name="Rectangle 86">
              <a:extLst>
                <a:ext uri="{FF2B5EF4-FFF2-40B4-BE49-F238E27FC236}">
                  <a16:creationId xmlns:a16="http://schemas.microsoft.com/office/drawing/2014/main" id="{6EB6B377-41F5-11D2-A600-DE62963BDB66}"/>
                </a:ext>
              </a:extLst>
            </p:cNvPr>
            <p:cNvSpPr/>
            <p:nvPr/>
          </p:nvSpPr>
          <p:spPr>
            <a:xfrm>
              <a:off x="838200" y="4486536"/>
              <a:ext cx="3416927" cy="1200574"/>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TextBox 87">
              <a:extLst>
                <a:ext uri="{FF2B5EF4-FFF2-40B4-BE49-F238E27FC236}">
                  <a16:creationId xmlns:a16="http://schemas.microsoft.com/office/drawing/2014/main" id="{AB69B438-9318-1E84-B2F8-48D90ABBD0C5}"/>
                </a:ext>
              </a:extLst>
            </p:cNvPr>
            <p:cNvSpPr txBox="1"/>
            <p:nvPr/>
          </p:nvSpPr>
          <p:spPr>
            <a:xfrm>
              <a:off x="1121632" y="4903448"/>
              <a:ext cx="2752253" cy="646331"/>
            </a:xfrm>
            <a:prstGeom prst="rect">
              <a:avLst/>
            </a:prstGeom>
            <a:solidFill>
              <a:schemeClr val="tx2">
                <a:lumMod val="20000"/>
                <a:lumOff val="80000"/>
              </a:schemeClr>
            </a:solidFill>
          </p:spPr>
          <p:txBody>
            <a:bodyPr wrap="square" rtlCol="0">
              <a:spAutoFit/>
            </a:bodyPr>
            <a:lstStyle/>
            <a:p>
              <a:pPr algn="ctr"/>
              <a:r>
                <a:rPr lang="cy-GB" b="1" dirty="0"/>
                <a:t>Uwchgylchu Cynnyrch</a:t>
              </a:r>
            </a:p>
          </p:txBody>
        </p:sp>
      </p:grpSp>
      <p:grpSp>
        <p:nvGrpSpPr>
          <p:cNvPr id="89" name="Group 6">
            <a:extLst>
              <a:ext uri="{FF2B5EF4-FFF2-40B4-BE49-F238E27FC236}">
                <a16:creationId xmlns:a16="http://schemas.microsoft.com/office/drawing/2014/main" id="{B327F779-6AA3-6703-F040-F594ECB8547B}"/>
              </a:ext>
            </a:extLst>
          </p:cNvPr>
          <p:cNvGrpSpPr/>
          <p:nvPr/>
        </p:nvGrpSpPr>
        <p:grpSpPr>
          <a:xfrm>
            <a:off x="8201689" y="3032092"/>
            <a:ext cx="3416927" cy="1200575"/>
            <a:chOff x="8201690" y="3032092"/>
            <a:chExt cx="3416927" cy="1200575"/>
          </a:xfrm>
        </p:grpSpPr>
        <p:sp>
          <p:nvSpPr>
            <p:cNvPr id="90" name="Rectangle 89">
              <a:extLst>
                <a:ext uri="{FF2B5EF4-FFF2-40B4-BE49-F238E27FC236}">
                  <a16:creationId xmlns:a16="http://schemas.microsoft.com/office/drawing/2014/main" id="{4552C000-33B7-B739-D2BF-F2BCFD40B84F}"/>
                </a:ext>
              </a:extLst>
            </p:cNvPr>
            <p:cNvSpPr/>
            <p:nvPr/>
          </p:nvSpPr>
          <p:spPr>
            <a:xfrm>
              <a:off x="8201690" y="3032092"/>
              <a:ext cx="3416927" cy="1200575"/>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TextBox 90">
              <a:extLst>
                <a:ext uri="{FF2B5EF4-FFF2-40B4-BE49-F238E27FC236}">
                  <a16:creationId xmlns:a16="http://schemas.microsoft.com/office/drawing/2014/main" id="{CA451ADF-8688-C4A1-904B-85029A16F375}"/>
                </a:ext>
              </a:extLst>
            </p:cNvPr>
            <p:cNvSpPr txBox="1"/>
            <p:nvPr/>
          </p:nvSpPr>
          <p:spPr>
            <a:xfrm>
              <a:off x="8531002" y="3456364"/>
              <a:ext cx="2752253" cy="646331"/>
            </a:xfrm>
            <a:prstGeom prst="rect">
              <a:avLst/>
            </a:prstGeom>
            <a:noFill/>
          </p:spPr>
          <p:txBody>
            <a:bodyPr wrap="square" rtlCol="0">
              <a:spAutoFit/>
            </a:bodyPr>
            <a:lstStyle/>
            <a:p>
              <a:pPr algn="ctr"/>
              <a:r>
                <a:rPr lang="cy-GB" b="1" dirty="0"/>
                <a:t>Twrnameintiau Chwaraeon</a:t>
              </a:r>
            </a:p>
          </p:txBody>
        </p:sp>
      </p:grpSp>
      <p:grpSp>
        <p:nvGrpSpPr>
          <p:cNvPr id="92" name="Group 5">
            <a:extLst>
              <a:ext uri="{FF2B5EF4-FFF2-40B4-BE49-F238E27FC236}">
                <a16:creationId xmlns:a16="http://schemas.microsoft.com/office/drawing/2014/main" id="{D8C62A8B-3C5E-55A4-CFA1-3C4895309348}"/>
              </a:ext>
            </a:extLst>
          </p:cNvPr>
          <p:cNvGrpSpPr/>
          <p:nvPr/>
        </p:nvGrpSpPr>
        <p:grpSpPr>
          <a:xfrm>
            <a:off x="4519943" y="3032092"/>
            <a:ext cx="3416927" cy="1217873"/>
            <a:chOff x="4519944" y="3032092"/>
            <a:chExt cx="3416927" cy="1217873"/>
          </a:xfrm>
        </p:grpSpPr>
        <p:sp>
          <p:nvSpPr>
            <p:cNvPr id="93" name="Rectangle 92">
              <a:extLst>
                <a:ext uri="{FF2B5EF4-FFF2-40B4-BE49-F238E27FC236}">
                  <a16:creationId xmlns:a16="http://schemas.microsoft.com/office/drawing/2014/main" id="{8D682FA2-23F4-01A3-4DE4-E596C683C94D}"/>
                </a:ext>
              </a:extLst>
            </p:cNvPr>
            <p:cNvSpPr/>
            <p:nvPr/>
          </p:nvSpPr>
          <p:spPr>
            <a:xfrm>
              <a:off x="4519944" y="3032092"/>
              <a:ext cx="3416927" cy="1217873"/>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TextBox 93">
              <a:extLst>
                <a:ext uri="{FF2B5EF4-FFF2-40B4-BE49-F238E27FC236}">
                  <a16:creationId xmlns:a16="http://schemas.microsoft.com/office/drawing/2014/main" id="{7B537899-E405-B83F-3431-EF9CAD36FFFF}"/>
                </a:ext>
              </a:extLst>
            </p:cNvPr>
            <p:cNvSpPr txBox="1"/>
            <p:nvPr/>
          </p:nvSpPr>
          <p:spPr>
            <a:xfrm>
              <a:off x="4852277" y="3309213"/>
              <a:ext cx="2752253" cy="646331"/>
            </a:xfrm>
            <a:prstGeom prst="rect">
              <a:avLst/>
            </a:prstGeom>
            <a:noFill/>
          </p:spPr>
          <p:txBody>
            <a:bodyPr wrap="square" rtlCol="0">
              <a:spAutoFit/>
            </a:bodyPr>
            <a:lstStyle/>
            <a:p>
              <a:pPr algn="ctr"/>
              <a:r>
                <a:rPr lang="cy-GB" b="1" dirty="0"/>
                <a:t>Gwneud Gemwaith a Chylchau Allweddi</a:t>
              </a:r>
            </a:p>
          </p:txBody>
        </p:sp>
      </p:grpSp>
      <p:grpSp>
        <p:nvGrpSpPr>
          <p:cNvPr id="95" name="Group 4">
            <a:extLst>
              <a:ext uri="{FF2B5EF4-FFF2-40B4-BE49-F238E27FC236}">
                <a16:creationId xmlns:a16="http://schemas.microsoft.com/office/drawing/2014/main" id="{E1A29935-44B0-E945-92EC-70E04806B391}"/>
              </a:ext>
            </a:extLst>
          </p:cNvPr>
          <p:cNvGrpSpPr/>
          <p:nvPr/>
        </p:nvGrpSpPr>
        <p:grpSpPr>
          <a:xfrm>
            <a:off x="838199" y="3032093"/>
            <a:ext cx="3416927" cy="1200574"/>
            <a:chOff x="838200" y="3032093"/>
            <a:chExt cx="3416927" cy="1200574"/>
          </a:xfrm>
        </p:grpSpPr>
        <p:sp>
          <p:nvSpPr>
            <p:cNvPr id="96" name="Rectangle 95">
              <a:extLst>
                <a:ext uri="{FF2B5EF4-FFF2-40B4-BE49-F238E27FC236}">
                  <a16:creationId xmlns:a16="http://schemas.microsoft.com/office/drawing/2014/main" id="{37FE723D-BFF1-7228-2B2D-E9F30BB9C2C8}"/>
                </a:ext>
              </a:extLst>
            </p:cNvPr>
            <p:cNvSpPr/>
            <p:nvPr/>
          </p:nvSpPr>
          <p:spPr>
            <a:xfrm>
              <a:off x="838200" y="3032093"/>
              <a:ext cx="3416927" cy="1200574"/>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TextBox 96">
              <a:extLst>
                <a:ext uri="{FF2B5EF4-FFF2-40B4-BE49-F238E27FC236}">
                  <a16:creationId xmlns:a16="http://schemas.microsoft.com/office/drawing/2014/main" id="{FBC1C215-E1A7-F76A-CB5F-33DEBB60D6FC}"/>
                </a:ext>
              </a:extLst>
            </p:cNvPr>
            <p:cNvSpPr txBox="1">
              <a:spLocks/>
            </p:cNvSpPr>
            <p:nvPr/>
          </p:nvSpPr>
          <p:spPr>
            <a:xfrm>
              <a:off x="1170533" y="3323775"/>
              <a:ext cx="2752253" cy="646331"/>
            </a:xfrm>
            <a:prstGeom prst="rect">
              <a:avLst/>
            </a:prstGeom>
            <a:noFill/>
          </p:spPr>
          <p:txBody>
            <a:bodyPr wrap="square" rtlCol="0">
              <a:spAutoFit/>
            </a:bodyPr>
            <a:lstStyle/>
            <a:p>
              <a:pPr algn="ctr"/>
              <a:r>
                <a:rPr lang="cy-GB" b="1" dirty="0"/>
                <a:t>Gwneud Cynnyrch Ecogyfeillgar</a:t>
              </a:r>
            </a:p>
          </p:txBody>
        </p:sp>
      </p:grpSp>
      <p:grpSp>
        <p:nvGrpSpPr>
          <p:cNvPr id="98" name="Group 3">
            <a:extLst>
              <a:ext uri="{FF2B5EF4-FFF2-40B4-BE49-F238E27FC236}">
                <a16:creationId xmlns:a16="http://schemas.microsoft.com/office/drawing/2014/main" id="{9CFC58D3-3B44-2B17-D073-35F2831FA6D7}"/>
              </a:ext>
            </a:extLst>
          </p:cNvPr>
          <p:cNvGrpSpPr/>
          <p:nvPr/>
        </p:nvGrpSpPr>
        <p:grpSpPr>
          <a:xfrm>
            <a:off x="8201689" y="1594950"/>
            <a:ext cx="3416928" cy="1200575"/>
            <a:chOff x="8201689" y="1594950"/>
            <a:chExt cx="3416928" cy="1200575"/>
          </a:xfrm>
        </p:grpSpPr>
        <p:sp>
          <p:nvSpPr>
            <p:cNvPr id="99" name="Rectangle 98">
              <a:extLst>
                <a:ext uri="{FF2B5EF4-FFF2-40B4-BE49-F238E27FC236}">
                  <a16:creationId xmlns:a16="http://schemas.microsoft.com/office/drawing/2014/main" id="{2AF2DB10-2EE7-A894-81F7-2198FAB39953}"/>
                </a:ext>
              </a:extLst>
            </p:cNvPr>
            <p:cNvSpPr/>
            <p:nvPr/>
          </p:nvSpPr>
          <p:spPr>
            <a:xfrm>
              <a:off x="8201689" y="1594950"/>
              <a:ext cx="3416928" cy="1200575"/>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TextBox 99">
              <a:extLst>
                <a:ext uri="{FF2B5EF4-FFF2-40B4-BE49-F238E27FC236}">
                  <a16:creationId xmlns:a16="http://schemas.microsoft.com/office/drawing/2014/main" id="{5E8635B5-1FBB-03BA-BA6E-AAB1CF11D586}"/>
                </a:ext>
              </a:extLst>
            </p:cNvPr>
            <p:cNvSpPr txBox="1"/>
            <p:nvPr/>
          </p:nvSpPr>
          <p:spPr>
            <a:xfrm>
              <a:off x="8531002" y="2006148"/>
              <a:ext cx="2752253" cy="369332"/>
            </a:xfrm>
            <a:prstGeom prst="rect">
              <a:avLst/>
            </a:prstGeom>
            <a:noFill/>
          </p:spPr>
          <p:txBody>
            <a:bodyPr wrap="square" rtlCol="0">
              <a:spAutoFit/>
            </a:bodyPr>
            <a:lstStyle/>
            <a:p>
              <a:pPr algn="ctr"/>
              <a:r>
                <a:rPr lang="cy-GB" b="1" dirty="0"/>
                <a:t>Addurno Crysau T</a:t>
              </a:r>
            </a:p>
          </p:txBody>
        </p:sp>
      </p:grpSp>
      <p:grpSp>
        <p:nvGrpSpPr>
          <p:cNvPr id="101" name="Group 2">
            <a:extLst>
              <a:ext uri="{FF2B5EF4-FFF2-40B4-BE49-F238E27FC236}">
                <a16:creationId xmlns:a16="http://schemas.microsoft.com/office/drawing/2014/main" id="{862C09D8-B554-08B4-DBAF-4F0C5CE60D90}"/>
              </a:ext>
            </a:extLst>
          </p:cNvPr>
          <p:cNvGrpSpPr/>
          <p:nvPr/>
        </p:nvGrpSpPr>
        <p:grpSpPr>
          <a:xfrm>
            <a:off x="4519944" y="1594950"/>
            <a:ext cx="3416928" cy="1200576"/>
            <a:chOff x="4519945" y="1594950"/>
            <a:chExt cx="3416928" cy="1200576"/>
          </a:xfrm>
        </p:grpSpPr>
        <p:sp>
          <p:nvSpPr>
            <p:cNvPr id="102" name="Rectangle 101">
              <a:extLst>
                <a:ext uri="{FF2B5EF4-FFF2-40B4-BE49-F238E27FC236}">
                  <a16:creationId xmlns:a16="http://schemas.microsoft.com/office/drawing/2014/main" id="{6724D1FA-826A-B9F5-A9AF-D4975DB4C10F}"/>
                </a:ext>
              </a:extLst>
            </p:cNvPr>
            <p:cNvSpPr>
              <a:spLocks/>
            </p:cNvSpPr>
            <p:nvPr/>
          </p:nvSpPr>
          <p:spPr>
            <a:xfrm>
              <a:off x="4519945" y="1594950"/>
              <a:ext cx="3416928" cy="1200576"/>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TextBox 102">
              <a:extLst>
                <a:ext uri="{FF2B5EF4-FFF2-40B4-BE49-F238E27FC236}">
                  <a16:creationId xmlns:a16="http://schemas.microsoft.com/office/drawing/2014/main" id="{8CB80A56-53A8-CD36-5BDD-8823F27CEECF}"/>
                </a:ext>
              </a:extLst>
            </p:cNvPr>
            <p:cNvSpPr txBox="1">
              <a:spLocks/>
            </p:cNvSpPr>
            <p:nvPr/>
          </p:nvSpPr>
          <p:spPr>
            <a:xfrm>
              <a:off x="4829030" y="2006148"/>
              <a:ext cx="2752253" cy="369332"/>
            </a:xfrm>
            <a:prstGeom prst="rect">
              <a:avLst/>
            </a:prstGeom>
            <a:noFill/>
          </p:spPr>
          <p:txBody>
            <a:bodyPr wrap="square" rtlCol="0">
              <a:spAutoFit/>
            </a:bodyPr>
            <a:lstStyle/>
            <a:p>
              <a:pPr algn="ctr"/>
              <a:r>
                <a:rPr lang="cy-GB" b="1" dirty="0"/>
                <a:t>Siop Cyfnewid Dillad</a:t>
              </a:r>
            </a:p>
          </p:txBody>
        </p:sp>
      </p:grpSp>
      <p:grpSp>
        <p:nvGrpSpPr>
          <p:cNvPr id="104" name="Group 1">
            <a:extLst>
              <a:ext uri="{FF2B5EF4-FFF2-40B4-BE49-F238E27FC236}">
                <a16:creationId xmlns:a16="http://schemas.microsoft.com/office/drawing/2014/main" id="{C7B8D651-E2FA-C09F-C1C1-137D03289C47}"/>
              </a:ext>
            </a:extLst>
          </p:cNvPr>
          <p:cNvGrpSpPr/>
          <p:nvPr/>
        </p:nvGrpSpPr>
        <p:grpSpPr>
          <a:xfrm>
            <a:off x="838200" y="1594951"/>
            <a:ext cx="3416928" cy="1200576"/>
            <a:chOff x="838201" y="1594951"/>
            <a:chExt cx="3416928" cy="1200576"/>
          </a:xfrm>
        </p:grpSpPr>
        <p:sp>
          <p:nvSpPr>
            <p:cNvPr id="105" name="Rectangle 104">
              <a:extLst>
                <a:ext uri="{FF2B5EF4-FFF2-40B4-BE49-F238E27FC236}">
                  <a16:creationId xmlns:a16="http://schemas.microsoft.com/office/drawing/2014/main" id="{771473FC-2D6E-70D7-99EF-6F36C15351FF}"/>
                </a:ext>
              </a:extLst>
            </p:cNvPr>
            <p:cNvSpPr>
              <a:spLocks/>
            </p:cNvSpPr>
            <p:nvPr/>
          </p:nvSpPr>
          <p:spPr>
            <a:xfrm>
              <a:off x="838201" y="1594951"/>
              <a:ext cx="3416928" cy="120057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6" name="TextBox 105">
              <a:extLst>
                <a:ext uri="{FF2B5EF4-FFF2-40B4-BE49-F238E27FC236}">
                  <a16:creationId xmlns:a16="http://schemas.microsoft.com/office/drawing/2014/main" id="{E6977886-F757-9A93-BD62-DEE3CA2345B7}"/>
                </a:ext>
              </a:extLst>
            </p:cNvPr>
            <p:cNvSpPr txBox="1">
              <a:spLocks/>
            </p:cNvSpPr>
            <p:nvPr/>
          </p:nvSpPr>
          <p:spPr>
            <a:xfrm>
              <a:off x="1170534" y="2010571"/>
              <a:ext cx="2752253" cy="369332"/>
            </a:xfrm>
            <a:prstGeom prst="rect">
              <a:avLst/>
            </a:prstGeom>
            <a:noFill/>
          </p:spPr>
          <p:txBody>
            <a:bodyPr wrap="square" rtlCol="0">
              <a:spAutoFit/>
            </a:bodyPr>
            <a:lstStyle/>
            <a:p>
              <a:pPr algn="ctr"/>
              <a:r>
                <a:rPr lang="cy-GB" b="1" dirty="0"/>
                <a:t>Cerdded Cŵn </a:t>
              </a:r>
            </a:p>
          </p:txBody>
        </p:sp>
      </p:grpSp>
    </p:spTree>
    <p:extLst>
      <p:ext uri="{BB962C8B-B14F-4D97-AF65-F5344CB8AC3E}">
        <p14:creationId xmlns:p14="http://schemas.microsoft.com/office/powerpoint/2010/main" val="32330660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1000"/>
                                        <p:tgtEl>
                                          <p:spTgt spid="104"/>
                                        </p:tgtEl>
                                      </p:cBhvr>
                                    </p:animEffect>
                                    <p:anim calcmode="lin" valueType="num">
                                      <p:cBhvr>
                                        <p:cTn id="8" dur="1000" fill="hold"/>
                                        <p:tgtEl>
                                          <p:spTgt spid="104"/>
                                        </p:tgtEl>
                                        <p:attrNameLst>
                                          <p:attrName>ppt_x</p:attrName>
                                        </p:attrNameLst>
                                      </p:cBhvr>
                                      <p:tavLst>
                                        <p:tav tm="0">
                                          <p:val>
                                            <p:strVal val="#ppt_x"/>
                                          </p:val>
                                        </p:tav>
                                        <p:tav tm="100000">
                                          <p:val>
                                            <p:strVal val="#ppt_x"/>
                                          </p:val>
                                        </p:tav>
                                      </p:tavLst>
                                    </p:anim>
                                    <p:anim calcmode="lin" valueType="num">
                                      <p:cBhvr>
                                        <p:cTn id="9" dur="1000" fill="hold"/>
                                        <p:tgtEl>
                                          <p:spTgt spid="10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1"/>
                                        </p:tgtEl>
                                        <p:attrNameLst>
                                          <p:attrName>style.visibility</p:attrName>
                                        </p:attrNameLst>
                                      </p:cBhvr>
                                      <p:to>
                                        <p:strVal val="visible"/>
                                      </p:to>
                                    </p:set>
                                    <p:animEffect transition="in" filter="fade">
                                      <p:cBhvr>
                                        <p:cTn id="14" dur="1000"/>
                                        <p:tgtEl>
                                          <p:spTgt spid="101"/>
                                        </p:tgtEl>
                                      </p:cBhvr>
                                    </p:animEffect>
                                    <p:anim calcmode="lin" valueType="num">
                                      <p:cBhvr>
                                        <p:cTn id="15" dur="1000" fill="hold"/>
                                        <p:tgtEl>
                                          <p:spTgt spid="101"/>
                                        </p:tgtEl>
                                        <p:attrNameLst>
                                          <p:attrName>ppt_x</p:attrName>
                                        </p:attrNameLst>
                                      </p:cBhvr>
                                      <p:tavLst>
                                        <p:tav tm="0">
                                          <p:val>
                                            <p:strVal val="#ppt_x"/>
                                          </p:val>
                                        </p:tav>
                                        <p:tav tm="100000">
                                          <p:val>
                                            <p:strVal val="#ppt_x"/>
                                          </p:val>
                                        </p:tav>
                                      </p:tavLst>
                                    </p:anim>
                                    <p:anim calcmode="lin" valueType="num">
                                      <p:cBhvr>
                                        <p:cTn id="16" dur="1000" fill="hold"/>
                                        <p:tgtEl>
                                          <p:spTgt spid="10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8"/>
                                        </p:tgtEl>
                                        <p:attrNameLst>
                                          <p:attrName>style.visibility</p:attrName>
                                        </p:attrNameLst>
                                      </p:cBhvr>
                                      <p:to>
                                        <p:strVal val="visible"/>
                                      </p:to>
                                    </p:set>
                                    <p:animEffect transition="in" filter="fade">
                                      <p:cBhvr>
                                        <p:cTn id="21" dur="1000"/>
                                        <p:tgtEl>
                                          <p:spTgt spid="98"/>
                                        </p:tgtEl>
                                      </p:cBhvr>
                                    </p:animEffect>
                                    <p:anim calcmode="lin" valueType="num">
                                      <p:cBhvr>
                                        <p:cTn id="22" dur="1000" fill="hold"/>
                                        <p:tgtEl>
                                          <p:spTgt spid="98"/>
                                        </p:tgtEl>
                                        <p:attrNameLst>
                                          <p:attrName>ppt_x</p:attrName>
                                        </p:attrNameLst>
                                      </p:cBhvr>
                                      <p:tavLst>
                                        <p:tav tm="0">
                                          <p:val>
                                            <p:strVal val="#ppt_x"/>
                                          </p:val>
                                        </p:tav>
                                        <p:tav tm="100000">
                                          <p:val>
                                            <p:strVal val="#ppt_x"/>
                                          </p:val>
                                        </p:tav>
                                      </p:tavLst>
                                    </p:anim>
                                    <p:anim calcmode="lin" valueType="num">
                                      <p:cBhvr>
                                        <p:cTn id="23"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5"/>
                                        </p:tgtEl>
                                        <p:attrNameLst>
                                          <p:attrName>style.visibility</p:attrName>
                                        </p:attrNameLst>
                                      </p:cBhvr>
                                      <p:to>
                                        <p:strVal val="visible"/>
                                      </p:to>
                                    </p:set>
                                    <p:animEffect transition="in" filter="fade">
                                      <p:cBhvr>
                                        <p:cTn id="28" dur="1000"/>
                                        <p:tgtEl>
                                          <p:spTgt spid="95"/>
                                        </p:tgtEl>
                                      </p:cBhvr>
                                    </p:animEffect>
                                    <p:anim calcmode="lin" valueType="num">
                                      <p:cBhvr>
                                        <p:cTn id="29" dur="1000" fill="hold"/>
                                        <p:tgtEl>
                                          <p:spTgt spid="95"/>
                                        </p:tgtEl>
                                        <p:attrNameLst>
                                          <p:attrName>ppt_x</p:attrName>
                                        </p:attrNameLst>
                                      </p:cBhvr>
                                      <p:tavLst>
                                        <p:tav tm="0">
                                          <p:val>
                                            <p:strVal val="#ppt_x"/>
                                          </p:val>
                                        </p:tav>
                                        <p:tav tm="100000">
                                          <p:val>
                                            <p:strVal val="#ppt_x"/>
                                          </p:val>
                                        </p:tav>
                                      </p:tavLst>
                                    </p:anim>
                                    <p:anim calcmode="lin" valueType="num">
                                      <p:cBhvr>
                                        <p:cTn id="30" dur="1000" fill="hold"/>
                                        <p:tgtEl>
                                          <p:spTgt spid="9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2"/>
                                        </p:tgtEl>
                                        <p:attrNameLst>
                                          <p:attrName>style.visibility</p:attrName>
                                        </p:attrNameLst>
                                      </p:cBhvr>
                                      <p:to>
                                        <p:strVal val="visible"/>
                                      </p:to>
                                    </p:set>
                                    <p:animEffect transition="in" filter="fade">
                                      <p:cBhvr>
                                        <p:cTn id="35" dur="1000"/>
                                        <p:tgtEl>
                                          <p:spTgt spid="92"/>
                                        </p:tgtEl>
                                      </p:cBhvr>
                                    </p:animEffect>
                                    <p:anim calcmode="lin" valueType="num">
                                      <p:cBhvr>
                                        <p:cTn id="36" dur="1000" fill="hold"/>
                                        <p:tgtEl>
                                          <p:spTgt spid="92"/>
                                        </p:tgtEl>
                                        <p:attrNameLst>
                                          <p:attrName>ppt_x</p:attrName>
                                        </p:attrNameLst>
                                      </p:cBhvr>
                                      <p:tavLst>
                                        <p:tav tm="0">
                                          <p:val>
                                            <p:strVal val="#ppt_x"/>
                                          </p:val>
                                        </p:tav>
                                        <p:tav tm="100000">
                                          <p:val>
                                            <p:strVal val="#ppt_x"/>
                                          </p:val>
                                        </p:tav>
                                      </p:tavLst>
                                    </p:anim>
                                    <p:anim calcmode="lin" valueType="num">
                                      <p:cBhvr>
                                        <p:cTn id="37"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9"/>
                                        </p:tgtEl>
                                        <p:attrNameLst>
                                          <p:attrName>style.visibility</p:attrName>
                                        </p:attrNameLst>
                                      </p:cBhvr>
                                      <p:to>
                                        <p:strVal val="visible"/>
                                      </p:to>
                                    </p:set>
                                    <p:animEffect transition="in" filter="fade">
                                      <p:cBhvr>
                                        <p:cTn id="42" dur="1000"/>
                                        <p:tgtEl>
                                          <p:spTgt spid="89"/>
                                        </p:tgtEl>
                                      </p:cBhvr>
                                    </p:animEffect>
                                    <p:anim calcmode="lin" valueType="num">
                                      <p:cBhvr>
                                        <p:cTn id="43" dur="1000" fill="hold"/>
                                        <p:tgtEl>
                                          <p:spTgt spid="89"/>
                                        </p:tgtEl>
                                        <p:attrNameLst>
                                          <p:attrName>ppt_x</p:attrName>
                                        </p:attrNameLst>
                                      </p:cBhvr>
                                      <p:tavLst>
                                        <p:tav tm="0">
                                          <p:val>
                                            <p:strVal val="#ppt_x"/>
                                          </p:val>
                                        </p:tav>
                                        <p:tav tm="100000">
                                          <p:val>
                                            <p:strVal val="#ppt_x"/>
                                          </p:val>
                                        </p:tav>
                                      </p:tavLst>
                                    </p:anim>
                                    <p:anim calcmode="lin" valueType="num">
                                      <p:cBhvr>
                                        <p:cTn id="44"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6"/>
                                        </p:tgtEl>
                                        <p:attrNameLst>
                                          <p:attrName>style.visibility</p:attrName>
                                        </p:attrNameLst>
                                      </p:cBhvr>
                                      <p:to>
                                        <p:strVal val="visible"/>
                                      </p:to>
                                    </p:set>
                                    <p:animEffect transition="in" filter="fade">
                                      <p:cBhvr>
                                        <p:cTn id="49" dur="1000"/>
                                        <p:tgtEl>
                                          <p:spTgt spid="86"/>
                                        </p:tgtEl>
                                      </p:cBhvr>
                                    </p:animEffect>
                                    <p:anim calcmode="lin" valueType="num">
                                      <p:cBhvr>
                                        <p:cTn id="50" dur="1000" fill="hold"/>
                                        <p:tgtEl>
                                          <p:spTgt spid="86"/>
                                        </p:tgtEl>
                                        <p:attrNameLst>
                                          <p:attrName>ppt_x</p:attrName>
                                        </p:attrNameLst>
                                      </p:cBhvr>
                                      <p:tavLst>
                                        <p:tav tm="0">
                                          <p:val>
                                            <p:strVal val="#ppt_x"/>
                                          </p:val>
                                        </p:tav>
                                        <p:tav tm="100000">
                                          <p:val>
                                            <p:strVal val="#ppt_x"/>
                                          </p:val>
                                        </p:tav>
                                      </p:tavLst>
                                    </p:anim>
                                    <p:anim calcmode="lin" valueType="num">
                                      <p:cBhvr>
                                        <p:cTn id="51" dur="1000" fill="hold"/>
                                        <p:tgtEl>
                                          <p:spTgt spid="8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83"/>
                                        </p:tgtEl>
                                        <p:attrNameLst>
                                          <p:attrName>style.visibility</p:attrName>
                                        </p:attrNameLst>
                                      </p:cBhvr>
                                      <p:to>
                                        <p:strVal val="visible"/>
                                      </p:to>
                                    </p:set>
                                    <p:animEffect transition="in" filter="fade">
                                      <p:cBhvr>
                                        <p:cTn id="56" dur="1000"/>
                                        <p:tgtEl>
                                          <p:spTgt spid="83"/>
                                        </p:tgtEl>
                                      </p:cBhvr>
                                    </p:animEffect>
                                    <p:anim calcmode="lin" valueType="num">
                                      <p:cBhvr>
                                        <p:cTn id="57" dur="1000" fill="hold"/>
                                        <p:tgtEl>
                                          <p:spTgt spid="83"/>
                                        </p:tgtEl>
                                        <p:attrNameLst>
                                          <p:attrName>ppt_x</p:attrName>
                                        </p:attrNameLst>
                                      </p:cBhvr>
                                      <p:tavLst>
                                        <p:tav tm="0">
                                          <p:val>
                                            <p:strVal val="#ppt_x"/>
                                          </p:val>
                                        </p:tav>
                                        <p:tav tm="100000">
                                          <p:val>
                                            <p:strVal val="#ppt_x"/>
                                          </p:val>
                                        </p:tav>
                                      </p:tavLst>
                                    </p:anim>
                                    <p:anim calcmode="lin" valueType="num">
                                      <p:cBhvr>
                                        <p:cTn id="58"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80"/>
                                        </p:tgtEl>
                                        <p:attrNameLst>
                                          <p:attrName>style.visibility</p:attrName>
                                        </p:attrNameLst>
                                      </p:cBhvr>
                                      <p:to>
                                        <p:strVal val="visible"/>
                                      </p:to>
                                    </p:set>
                                    <p:animEffect transition="in" filter="fade">
                                      <p:cBhvr>
                                        <p:cTn id="63" dur="1000"/>
                                        <p:tgtEl>
                                          <p:spTgt spid="80"/>
                                        </p:tgtEl>
                                      </p:cBhvr>
                                    </p:animEffect>
                                    <p:anim calcmode="lin" valueType="num">
                                      <p:cBhvr>
                                        <p:cTn id="64" dur="1000" fill="hold"/>
                                        <p:tgtEl>
                                          <p:spTgt spid="80"/>
                                        </p:tgtEl>
                                        <p:attrNameLst>
                                          <p:attrName>ppt_x</p:attrName>
                                        </p:attrNameLst>
                                      </p:cBhvr>
                                      <p:tavLst>
                                        <p:tav tm="0">
                                          <p:val>
                                            <p:strVal val="#ppt_x"/>
                                          </p:val>
                                        </p:tav>
                                        <p:tav tm="100000">
                                          <p:val>
                                            <p:strVal val="#ppt_x"/>
                                          </p:val>
                                        </p:tav>
                                      </p:tavLst>
                                    </p:anim>
                                    <p:anim calcmode="lin" valueType="num">
                                      <p:cBhvr>
                                        <p:cTn id="65"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C2D2CC-E504-23E6-113D-3156B7ED4AFB}"/>
              </a:ext>
            </a:extLst>
          </p:cNvPr>
          <p:cNvSpPr>
            <a:spLocks noGrp="1"/>
          </p:cNvSpPr>
          <p:nvPr>
            <p:ph type="title"/>
          </p:nvPr>
        </p:nvSpPr>
        <p:spPr/>
        <p:txBody>
          <a:bodyPr/>
          <a:lstStyle/>
          <a:p>
            <a:r>
              <a:rPr lang="cy-GB" dirty="0"/>
              <a:t>Dyma £5!</a:t>
            </a:r>
          </a:p>
        </p:txBody>
      </p:sp>
      <p:sp>
        <p:nvSpPr>
          <p:cNvPr id="5" name="Text Placeholder 4">
            <a:extLst>
              <a:ext uri="{FF2B5EF4-FFF2-40B4-BE49-F238E27FC236}">
                <a16:creationId xmlns:a16="http://schemas.microsoft.com/office/drawing/2014/main" id="{2B24BF24-4782-E460-D831-C02C45B9F149}"/>
              </a:ext>
            </a:extLst>
          </p:cNvPr>
          <p:cNvSpPr>
            <a:spLocks noGrp="1"/>
          </p:cNvSpPr>
          <p:nvPr>
            <p:ph type="body" sz="quarter" idx="12"/>
          </p:nvPr>
        </p:nvSpPr>
        <p:spPr/>
        <p:txBody>
          <a:bodyPr/>
          <a:lstStyle/>
          <a:p>
            <a:r>
              <a:rPr lang="cy-GB" sz="1800" dirty="0"/>
              <a:t>Y peth cyntaf i’w wneud yw dod at eich gilydd mewn timau ar gyfer yr Her </a:t>
            </a:r>
            <a:r>
              <a:rPr lang="cy-GB" sz="1800" dirty="0" err="1"/>
              <a:t>Bumpunt</a:t>
            </a:r>
            <a:r>
              <a:rPr lang="cy-GB" sz="1800" dirty="0"/>
              <a:t> a phenderfynu pa </a:t>
            </a:r>
            <a:r>
              <a:rPr lang="cy-GB" sz="1800" b="1" dirty="0">
                <a:solidFill>
                  <a:schemeClr val="tx2"/>
                </a:solidFill>
              </a:rPr>
              <a:t>gynnyrch</a:t>
            </a:r>
            <a:r>
              <a:rPr lang="cy-GB" sz="1800" dirty="0"/>
              <a:t> neu </a:t>
            </a:r>
            <a:r>
              <a:rPr lang="cy-GB" sz="1800" b="1" dirty="0">
                <a:solidFill>
                  <a:schemeClr val="tx2"/>
                </a:solidFill>
              </a:rPr>
              <a:t>wasanaeth</a:t>
            </a:r>
            <a:r>
              <a:rPr lang="cy-GB" sz="1800" dirty="0"/>
              <a:t> rydych chi’n mynd i’w gynnig.</a:t>
            </a:r>
          </a:p>
          <a:p>
            <a:endParaRPr lang="cy-GB" sz="1800" dirty="0"/>
          </a:p>
          <a:p>
            <a:r>
              <a:rPr lang="cy-GB" sz="1800" b="1" dirty="0"/>
              <a:t>Nid oes syniadau gwael!</a:t>
            </a:r>
          </a:p>
          <a:p>
            <a:endParaRPr lang="cy-GB" sz="1800" dirty="0"/>
          </a:p>
          <a:p>
            <a:r>
              <a:rPr lang="cy-GB" sz="1800" dirty="0"/>
              <a:t>Defnyddiwch eich </a:t>
            </a:r>
            <a:r>
              <a:rPr lang="cy-GB" sz="1800" b="1" dirty="0">
                <a:solidFill>
                  <a:schemeClr val="tx2"/>
                </a:solidFill>
              </a:rPr>
              <a:t>Llyfr gwaith</a:t>
            </a:r>
            <a:r>
              <a:rPr lang="cy-GB" sz="1800" dirty="0"/>
              <a:t> i’ch helpu i gofnodi eich syniadau. Ysgrifennwch neu luniadu’r pethau byddwch chi’n meddwl amdanynt.</a:t>
            </a:r>
          </a:p>
        </p:txBody>
      </p:sp>
      <p:grpSp>
        <p:nvGrpSpPr>
          <p:cNvPr id="6" name="Group 5">
            <a:extLst>
              <a:ext uri="{FF2B5EF4-FFF2-40B4-BE49-F238E27FC236}">
                <a16:creationId xmlns:a16="http://schemas.microsoft.com/office/drawing/2014/main" id="{B9ED3581-E66D-8ACF-9759-2DB79CC44432}"/>
              </a:ext>
            </a:extLst>
          </p:cNvPr>
          <p:cNvGrpSpPr/>
          <p:nvPr/>
        </p:nvGrpSpPr>
        <p:grpSpPr>
          <a:xfrm>
            <a:off x="3371100" y="5035267"/>
            <a:ext cx="8711700" cy="1623900"/>
            <a:chOff x="3371100" y="5035267"/>
            <a:chExt cx="8711700" cy="1623900"/>
          </a:xfrm>
        </p:grpSpPr>
        <p:sp>
          <p:nvSpPr>
            <p:cNvPr id="7" name="Google Shape;348;p49">
              <a:extLst>
                <a:ext uri="{FF2B5EF4-FFF2-40B4-BE49-F238E27FC236}">
                  <a16:creationId xmlns:a16="http://schemas.microsoft.com/office/drawing/2014/main" id="{1EAB7B99-86B8-A504-24DF-1E65AAF3D947}"/>
                </a:ext>
              </a:extLst>
            </p:cNvPr>
            <p:cNvSpPr/>
            <p:nvPr/>
          </p:nvSpPr>
          <p:spPr>
            <a:xfrm flipH="1">
              <a:off x="3371100" y="5035267"/>
              <a:ext cx="7982700" cy="89490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cy-GB" b="1" dirty="0"/>
                <a:t>Trafodwch: </a:t>
              </a:r>
              <a:r>
                <a:rPr lang="cy-GB" dirty="0"/>
                <a:t>Pam mae’n bwysig cael agwedd gadarnhaol wrth ddelio â heriau yn ystod y prosiect hwn?</a:t>
              </a:r>
              <a:endParaRPr lang="cy-GB" i="0" u="none" strike="noStrike" cap="none" dirty="0">
                <a:solidFill>
                  <a:srgbClr val="000000"/>
                </a:solidFill>
              </a:endParaRPr>
            </a:p>
          </p:txBody>
        </p:sp>
        <p:pic>
          <p:nvPicPr>
            <p:cNvPr id="8" name="Google Shape;349;p49">
              <a:extLst>
                <a:ext uri="{FF2B5EF4-FFF2-40B4-BE49-F238E27FC236}">
                  <a16:creationId xmlns:a16="http://schemas.microsoft.com/office/drawing/2014/main" id="{D81DC4DB-2FE3-2F4A-4298-57C1690C8A3A}"/>
                </a:ext>
              </a:extLst>
            </p:cNvPr>
            <p:cNvPicPr preferRelativeResize="0"/>
            <p:nvPr/>
          </p:nvPicPr>
          <p:blipFill>
            <a:blip r:embed="rId3">
              <a:extLst>
                <a:ext uri="{28A0092B-C50C-407E-A947-70E740481C1C}">
                  <a14:useLocalDpi xmlns:a14="http://schemas.microsoft.com/office/drawing/2010/main" val="0"/>
                </a:ext>
              </a:extLst>
            </a:blip>
            <a:srcRect/>
            <a:stretch/>
          </p:blipFill>
          <p:spPr>
            <a:xfrm>
              <a:off x="10624800" y="5201167"/>
              <a:ext cx="1458000" cy="1458000"/>
            </a:xfrm>
            <a:prstGeom prst="rect">
              <a:avLst/>
            </a:prstGeom>
            <a:noFill/>
            <a:ln>
              <a:noFill/>
            </a:ln>
          </p:spPr>
        </p:pic>
      </p:grpSp>
      <p:grpSp>
        <p:nvGrpSpPr>
          <p:cNvPr id="12" name="Group 11">
            <a:extLst>
              <a:ext uri="{FF2B5EF4-FFF2-40B4-BE49-F238E27FC236}">
                <a16:creationId xmlns:a16="http://schemas.microsoft.com/office/drawing/2014/main" id="{E97E2951-C322-B0B3-7C92-DF69B5ECF484}"/>
              </a:ext>
            </a:extLst>
          </p:cNvPr>
          <p:cNvGrpSpPr/>
          <p:nvPr/>
        </p:nvGrpSpPr>
        <p:grpSpPr>
          <a:xfrm>
            <a:off x="314595" y="365125"/>
            <a:ext cx="2441878" cy="3730870"/>
            <a:chOff x="314595" y="86500"/>
            <a:chExt cx="2441878" cy="3730870"/>
          </a:xfrm>
          <a:effectLst/>
        </p:grpSpPr>
        <p:pic>
          <p:nvPicPr>
            <p:cNvPr id="9" name="Picture 8">
              <a:extLst>
                <a:ext uri="{FF2B5EF4-FFF2-40B4-BE49-F238E27FC236}">
                  <a16:creationId xmlns:a16="http://schemas.microsoft.com/office/drawing/2014/main" id="{8BA1F8FF-BAA2-1D30-AFF2-CB94DA4FC15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4595" y="371609"/>
              <a:ext cx="2441878" cy="3445761"/>
            </a:xfrm>
            <a:prstGeom prst="rect">
              <a:avLst/>
            </a:prstGeom>
            <a:ln>
              <a:solidFill>
                <a:schemeClr val="bg1">
                  <a:lumMod val="75000"/>
                </a:schemeClr>
              </a:solidFill>
            </a:ln>
          </p:spPr>
        </p:pic>
        <p:pic>
          <p:nvPicPr>
            <p:cNvPr id="11" name="Graphic 10" descr="Paperclip with solid fill">
              <a:extLst>
                <a:ext uri="{FF2B5EF4-FFF2-40B4-BE49-F238E27FC236}">
                  <a16:creationId xmlns:a16="http://schemas.microsoft.com/office/drawing/2014/main" id="{C0EE757D-5F78-BD7E-5BF1-868E9E8801C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22664" y="86500"/>
              <a:ext cx="557249" cy="557249"/>
            </a:xfrm>
            <a:prstGeom prst="rect">
              <a:avLst/>
            </a:prstGeom>
          </p:spPr>
        </p:pic>
      </p:grpSp>
    </p:spTree>
    <p:extLst>
      <p:ext uri="{BB962C8B-B14F-4D97-AF65-F5344CB8AC3E}">
        <p14:creationId xmlns:p14="http://schemas.microsoft.com/office/powerpoint/2010/main" val="27718030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par>
                                <p:cTn id="24" presetID="37"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900" decel="100000" fill="hold"/>
                                        <p:tgtEl>
                                          <p:spTgt spid="12"/>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900" decel="100000" fill="hold"/>
                                        <p:tgtEl>
                                          <p:spTgt spid="6"/>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A03170-0503-4A00-EF50-E71A6359041B}"/>
              </a:ext>
            </a:extLst>
          </p:cNvPr>
          <p:cNvSpPr>
            <a:spLocks noGrp="1"/>
          </p:cNvSpPr>
          <p:nvPr>
            <p:ph type="title"/>
          </p:nvPr>
        </p:nvSpPr>
        <p:spPr/>
        <p:txBody>
          <a:bodyPr/>
          <a:lstStyle/>
          <a:p>
            <a:r>
              <a:rPr lang="en-GB" dirty="0" err="1"/>
              <a:t>Dyma</a:t>
            </a:r>
            <a:r>
              <a:rPr lang="en-GB" dirty="0"/>
              <a:t> £5!</a:t>
            </a:r>
          </a:p>
        </p:txBody>
      </p:sp>
      <p:sp>
        <p:nvSpPr>
          <p:cNvPr id="5" name="Text Placeholder 4">
            <a:extLst>
              <a:ext uri="{FF2B5EF4-FFF2-40B4-BE49-F238E27FC236}">
                <a16:creationId xmlns:a16="http://schemas.microsoft.com/office/drawing/2014/main" id="{A6DD8413-AB35-DF64-DE28-46CE25545C3F}"/>
              </a:ext>
            </a:extLst>
          </p:cNvPr>
          <p:cNvSpPr>
            <a:spLocks noGrp="1"/>
          </p:cNvSpPr>
          <p:nvPr>
            <p:ph type="body" sz="quarter" idx="12"/>
          </p:nvPr>
        </p:nvSpPr>
        <p:spPr/>
        <p:txBody>
          <a:bodyPr/>
          <a:lstStyle/>
          <a:p>
            <a:r>
              <a:rPr lang="cy-GB" sz="1800" b="1" dirty="0"/>
              <a:t>Byddwch angen:</a:t>
            </a:r>
          </a:p>
          <a:p>
            <a:pPr marL="342900" indent="-342900">
              <a:buFont typeface="Arial" panose="020B0604020202020204" pitchFamily="34" charset="0"/>
              <a:buChar char="•"/>
            </a:pPr>
            <a:r>
              <a:rPr lang="cy-GB" sz="1800" dirty="0"/>
              <a:t>Llyfr Gwaith yr Her </a:t>
            </a:r>
            <a:r>
              <a:rPr lang="cy-GB" sz="1800" dirty="0" err="1"/>
              <a:t>Bumpunt</a:t>
            </a:r>
            <a:endParaRPr lang="cy-GB" sz="1800" dirty="0"/>
          </a:p>
          <a:p>
            <a:pPr marL="342900" indent="-342900">
              <a:buFont typeface="Arial" panose="020B0604020202020204" pitchFamily="34" charset="0"/>
              <a:buChar char="•"/>
            </a:pPr>
            <a:r>
              <a:rPr lang="cy-GB" sz="1800" dirty="0"/>
              <a:t>Templed Holiadur Ymchwil i’r Farchnad</a:t>
            </a:r>
          </a:p>
          <a:p>
            <a:pPr marL="342900" indent="-342900">
              <a:buFont typeface="Arial" panose="020B0604020202020204" pitchFamily="34" charset="0"/>
              <a:buChar char="•"/>
            </a:pPr>
            <a:r>
              <a:rPr lang="cy-GB" sz="1800" dirty="0"/>
              <a:t>Awgrymiadau Gorau ar gyfer Cynaliadwyedd </a:t>
            </a:r>
          </a:p>
          <a:p>
            <a:pPr marL="342900" indent="-342900">
              <a:buFont typeface="Arial" panose="020B0604020202020204" pitchFamily="34" charset="0"/>
              <a:buChar char="•"/>
            </a:pPr>
            <a:r>
              <a:rPr lang="cy-GB" sz="1800" dirty="0"/>
              <a:t>Awgrymiadau Gorau ar gyfer Hysbysebu</a:t>
            </a:r>
          </a:p>
        </p:txBody>
      </p:sp>
      <p:grpSp>
        <p:nvGrpSpPr>
          <p:cNvPr id="15" name="Group 14">
            <a:extLst>
              <a:ext uri="{FF2B5EF4-FFF2-40B4-BE49-F238E27FC236}">
                <a16:creationId xmlns:a16="http://schemas.microsoft.com/office/drawing/2014/main" id="{859F6CA4-9A14-7243-8E5A-DDFD5D38CD97}"/>
              </a:ext>
            </a:extLst>
          </p:cNvPr>
          <p:cNvGrpSpPr/>
          <p:nvPr/>
        </p:nvGrpSpPr>
        <p:grpSpPr>
          <a:xfrm>
            <a:off x="314595" y="365125"/>
            <a:ext cx="2441878" cy="3730870"/>
            <a:chOff x="314595" y="365125"/>
            <a:chExt cx="2441878" cy="3730870"/>
          </a:xfrm>
        </p:grpSpPr>
        <p:pic>
          <p:nvPicPr>
            <p:cNvPr id="7" name="Picture 6">
              <a:extLst>
                <a:ext uri="{FF2B5EF4-FFF2-40B4-BE49-F238E27FC236}">
                  <a16:creationId xmlns:a16="http://schemas.microsoft.com/office/drawing/2014/main" id="{BB2D18A2-22CF-5032-C08C-08EE93014D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4595" y="650234"/>
              <a:ext cx="2441878" cy="3445761"/>
            </a:xfrm>
            <a:prstGeom prst="rect">
              <a:avLst/>
            </a:prstGeom>
            <a:ln>
              <a:noFill/>
            </a:ln>
          </p:spPr>
        </p:pic>
        <p:pic>
          <p:nvPicPr>
            <p:cNvPr id="8" name="Graphic 7" descr="Paperclip with solid fill">
              <a:extLst>
                <a:ext uri="{FF2B5EF4-FFF2-40B4-BE49-F238E27FC236}">
                  <a16:creationId xmlns:a16="http://schemas.microsoft.com/office/drawing/2014/main" id="{4DC4E17D-5D69-4C0B-DF10-DCD670A8A7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22664" y="365125"/>
              <a:ext cx="557249" cy="557249"/>
            </a:xfrm>
            <a:prstGeom prst="rect">
              <a:avLst/>
            </a:prstGeom>
          </p:spPr>
        </p:pic>
      </p:grpSp>
      <p:pic>
        <p:nvPicPr>
          <p:cNvPr id="12" name="Picture 11">
            <a:extLst>
              <a:ext uri="{FF2B5EF4-FFF2-40B4-BE49-F238E27FC236}">
                <a16:creationId xmlns:a16="http://schemas.microsoft.com/office/drawing/2014/main" id="{8DF9C816-17D8-4494-2A40-08058DB3896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4595" y="1317490"/>
            <a:ext cx="2441877" cy="3445759"/>
          </a:xfrm>
          <a:prstGeom prst="rect">
            <a:avLst/>
          </a:prstGeom>
          <a:ln>
            <a:noFill/>
          </a:ln>
        </p:spPr>
      </p:pic>
      <p:pic>
        <p:nvPicPr>
          <p:cNvPr id="13" name="Picture 12">
            <a:extLst>
              <a:ext uri="{FF2B5EF4-FFF2-40B4-BE49-F238E27FC236}">
                <a16:creationId xmlns:a16="http://schemas.microsoft.com/office/drawing/2014/main" id="{4E7E518C-CDBE-7FA4-EDB8-4305337F698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14595" y="2039748"/>
            <a:ext cx="2441877" cy="3445759"/>
          </a:xfrm>
          <a:prstGeom prst="rect">
            <a:avLst/>
          </a:prstGeom>
          <a:ln>
            <a:noFill/>
          </a:ln>
        </p:spPr>
      </p:pic>
      <p:pic>
        <p:nvPicPr>
          <p:cNvPr id="14" name="Picture 13">
            <a:extLst>
              <a:ext uri="{FF2B5EF4-FFF2-40B4-BE49-F238E27FC236}">
                <a16:creationId xmlns:a16="http://schemas.microsoft.com/office/drawing/2014/main" id="{DA79C068-1FCF-4FBB-BA2C-691FE2D994C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14595" y="2762007"/>
            <a:ext cx="2441876" cy="3445758"/>
          </a:xfrm>
          <a:prstGeom prst="rect">
            <a:avLst/>
          </a:prstGeom>
          <a:ln>
            <a:noFill/>
          </a:ln>
        </p:spPr>
      </p:pic>
    </p:spTree>
    <p:extLst>
      <p:ext uri="{BB962C8B-B14F-4D97-AF65-F5344CB8AC3E}">
        <p14:creationId xmlns:p14="http://schemas.microsoft.com/office/powerpoint/2010/main" val="3995727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7" presetID="26" presetClass="emph" presetSubtype="0" fill="hold" nodeType="withEffect">
                                  <p:stCondLst>
                                    <p:cond delay="0"/>
                                  </p:stCondLst>
                                  <p:childTnLst>
                                    <p:animEffect transition="out" filter="fade">
                                      <p:cBhvr>
                                        <p:cTn id="18" dur="500" tmFilter="0, 0; .2, .5; .8, .5; 1, 0"/>
                                        <p:tgtEl>
                                          <p:spTgt spid="15"/>
                                        </p:tgtEl>
                                      </p:cBhvr>
                                    </p:animEffect>
                                    <p:animScale>
                                      <p:cBhvr>
                                        <p:cTn id="19" dur="250" autoRev="1" fill="hold"/>
                                        <p:tgtEl>
                                          <p:spTgt spid="15"/>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1000"/>
                                        <p:tgtEl>
                                          <p:spTgt spid="5">
                                            <p:txEl>
                                              <p:pRg st="2" end="2"/>
                                            </p:txEl>
                                          </p:spTgt>
                                        </p:tgtEl>
                                      </p:cBhvr>
                                    </p:animEffect>
                                    <p:anim calcmode="lin" valueType="num">
                                      <p:cBhvr>
                                        <p:cTn id="2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7" presetID="37"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900" decel="100000" fill="hold"/>
                                        <p:tgtEl>
                                          <p:spTgt spid="12"/>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fade">
                                      <p:cBhvr>
                                        <p:cTn id="37" dur="1000"/>
                                        <p:tgtEl>
                                          <p:spTgt spid="5">
                                            <p:txEl>
                                              <p:pRg st="3" end="3"/>
                                            </p:txEl>
                                          </p:spTgt>
                                        </p:tgtEl>
                                      </p:cBhvr>
                                    </p:animEffect>
                                    <p:anim calcmode="lin" valueType="num">
                                      <p:cBhvr>
                                        <p:cTn id="3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3" end="3"/>
                                            </p:txEl>
                                          </p:spTgt>
                                        </p:tgtEl>
                                        <p:attrNameLst>
                                          <p:attrName>ppt_y</p:attrName>
                                        </p:attrNameLst>
                                      </p:cBhvr>
                                      <p:tavLst>
                                        <p:tav tm="0">
                                          <p:val>
                                            <p:strVal val="#ppt_y+.1"/>
                                          </p:val>
                                        </p:tav>
                                        <p:tav tm="100000">
                                          <p:val>
                                            <p:strVal val="#ppt_y"/>
                                          </p:val>
                                        </p:tav>
                                      </p:tavLst>
                                    </p:anim>
                                  </p:childTnLst>
                                </p:cTn>
                              </p:par>
                              <p:par>
                                <p:cTn id="40" presetID="37"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900" decel="100000" fill="hold"/>
                                        <p:tgtEl>
                                          <p:spTgt spid="13"/>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5">
                                            <p:txEl>
                                              <p:pRg st="4" end="4"/>
                                            </p:txEl>
                                          </p:spTgt>
                                        </p:tgtEl>
                                        <p:attrNameLst>
                                          <p:attrName>style.visibility</p:attrName>
                                        </p:attrNameLst>
                                      </p:cBhvr>
                                      <p:to>
                                        <p:strVal val="visible"/>
                                      </p:to>
                                    </p:set>
                                    <p:animEffect transition="in" filter="fade">
                                      <p:cBhvr>
                                        <p:cTn id="50" dur="1000"/>
                                        <p:tgtEl>
                                          <p:spTgt spid="5">
                                            <p:txEl>
                                              <p:pRg st="4" end="4"/>
                                            </p:txEl>
                                          </p:spTgt>
                                        </p:tgtEl>
                                      </p:cBhvr>
                                    </p:animEffect>
                                    <p:anim calcmode="lin" valueType="num">
                                      <p:cBhvr>
                                        <p:cTn id="51"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52" dur="1000" fill="hold"/>
                                        <p:tgtEl>
                                          <p:spTgt spid="5">
                                            <p:txEl>
                                              <p:pRg st="4" end="4"/>
                                            </p:txEl>
                                          </p:spTgt>
                                        </p:tgtEl>
                                        <p:attrNameLst>
                                          <p:attrName>ppt_y</p:attrName>
                                        </p:attrNameLst>
                                      </p:cBhvr>
                                      <p:tavLst>
                                        <p:tav tm="0">
                                          <p:val>
                                            <p:strVal val="#ppt_y+.1"/>
                                          </p:val>
                                        </p:tav>
                                        <p:tav tm="100000">
                                          <p:val>
                                            <p:strVal val="#ppt_y"/>
                                          </p:val>
                                        </p:tav>
                                      </p:tavLst>
                                    </p:anim>
                                  </p:childTnLst>
                                </p:cTn>
                              </p:par>
                              <p:par>
                                <p:cTn id="53" presetID="37"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1000"/>
                                        <p:tgtEl>
                                          <p:spTgt spid="14"/>
                                        </p:tgtEl>
                                      </p:cBhvr>
                                    </p:animEffect>
                                    <p:anim calcmode="lin" valueType="num">
                                      <p:cBhvr>
                                        <p:cTn id="56" dur="1000" fill="hold"/>
                                        <p:tgtEl>
                                          <p:spTgt spid="14"/>
                                        </p:tgtEl>
                                        <p:attrNameLst>
                                          <p:attrName>ppt_x</p:attrName>
                                        </p:attrNameLst>
                                      </p:cBhvr>
                                      <p:tavLst>
                                        <p:tav tm="0">
                                          <p:val>
                                            <p:strVal val="#ppt_x"/>
                                          </p:val>
                                        </p:tav>
                                        <p:tav tm="100000">
                                          <p:val>
                                            <p:strVal val="#ppt_x"/>
                                          </p:val>
                                        </p:tav>
                                      </p:tavLst>
                                    </p:anim>
                                    <p:anim calcmode="lin" valueType="num">
                                      <p:cBhvr>
                                        <p:cTn id="57" dur="900" decel="100000" fill="hold"/>
                                        <p:tgtEl>
                                          <p:spTgt spid="14"/>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14D4E-AC42-5241-306F-D88664AE98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0AD17B2-022E-B1A8-17D5-B7CD7D26D21D}"/>
              </a:ext>
            </a:extLst>
          </p:cNvPr>
          <p:cNvSpPr>
            <a:spLocks noGrp="1"/>
          </p:cNvSpPr>
          <p:nvPr>
            <p:ph type="title"/>
          </p:nvPr>
        </p:nvSpPr>
        <p:spPr/>
        <p:txBody>
          <a:bodyPr/>
          <a:lstStyle/>
          <a:p>
            <a:r>
              <a:rPr lang="cy-GB" dirty="0"/>
              <a:t>Dyma £5!</a:t>
            </a:r>
          </a:p>
        </p:txBody>
      </p:sp>
      <p:sp>
        <p:nvSpPr>
          <p:cNvPr id="5" name="Text Placeholder 4">
            <a:extLst>
              <a:ext uri="{FF2B5EF4-FFF2-40B4-BE49-F238E27FC236}">
                <a16:creationId xmlns:a16="http://schemas.microsoft.com/office/drawing/2014/main" id="{1F816C23-4BBE-888B-CA7C-666A29B11295}"/>
              </a:ext>
            </a:extLst>
          </p:cNvPr>
          <p:cNvSpPr>
            <a:spLocks noGrp="1"/>
          </p:cNvSpPr>
          <p:nvPr>
            <p:ph type="body" sz="quarter" idx="12"/>
          </p:nvPr>
        </p:nvSpPr>
        <p:spPr/>
        <p:txBody>
          <a:bodyPr/>
          <a:lstStyle/>
          <a:p>
            <a:r>
              <a:rPr lang="cy-GB" sz="1800" b="1" dirty="0"/>
              <a:t>Beth mae angen i chi ei wneud:</a:t>
            </a:r>
          </a:p>
          <a:p>
            <a:pPr marL="342900" indent="-342900">
              <a:buFont typeface="Arial" panose="020B0604020202020204" pitchFamily="34" charset="0"/>
              <a:buChar char="•"/>
            </a:pPr>
            <a:r>
              <a:rPr lang="cy-GB" sz="1800" dirty="0"/>
              <a:t>Penderfynu ar eich cynnyrch neu wasanaeth.</a:t>
            </a:r>
          </a:p>
          <a:p>
            <a:pPr marL="342900" indent="-342900">
              <a:buFont typeface="Arial" panose="020B0604020202020204" pitchFamily="34" charset="0"/>
              <a:buChar char="•"/>
            </a:pPr>
            <a:r>
              <a:rPr lang="cy-GB" sz="1800" dirty="0"/>
              <a:t>Meddwl am enw a logo eich busnes.</a:t>
            </a:r>
          </a:p>
          <a:p>
            <a:pPr marL="342900" indent="-342900">
              <a:buFont typeface="Arial" panose="020B0604020202020204" pitchFamily="34" charset="0"/>
              <a:buChar char="•"/>
            </a:pPr>
            <a:r>
              <a:rPr lang="cy-GB" sz="1800" dirty="0"/>
              <a:t>Gwneud ychydig o ymchwil i’r farchnad i brofi eich syniadau.</a:t>
            </a:r>
          </a:p>
          <a:p>
            <a:pPr marL="342900" indent="-342900">
              <a:buFont typeface="Arial" panose="020B0604020202020204" pitchFamily="34" charset="0"/>
              <a:buChar char="•"/>
            </a:pPr>
            <a:r>
              <a:rPr lang="cy-GB" sz="1800" dirty="0"/>
              <a:t>Cytuno pa syniad rydych chi’n ei hoffi fwyaf.</a:t>
            </a:r>
          </a:p>
          <a:p>
            <a:pPr marL="342900" indent="-342900">
              <a:buFont typeface="Arial" panose="020B0604020202020204" pitchFamily="34" charset="0"/>
              <a:buChar char="•"/>
            </a:pPr>
            <a:r>
              <a:rPr lang="cy-GB" sz="1800" dirty="0"/>
              <a:t>Meddwl am ddyluniad eich cynnyrch neu wasanaeth.</a:t>
            </a:r>
          </a:p>
          <a:p>
            <a:pPr marL="342900" indent="-342900">
              <a:buFont typeface="Arial" panose="020B0604020202020204" pitchFamily="34" charset="0"/>
              <a:buChar char="•"/>
            </a:pPr>
            <a:r>
              <a:rPr lang="cy-GB" sz="1800" dirty="0"/>
              <a:t>Casglu eich £5.</a:t>
            </a:r>
          </a:p>
          <a:p>
            <a:pPr marL="342900" indent="-342900">
              <a:buFont typeface="Arial" panose="020B0604020202020204" pitchFamily="34" charset="0"/>
              <a:buChar char="•"/>
            </a:pPr>
            <a:r>
              <a:rPr lang="cy-GB" sz="1800" b="1" dirty="0"/>
              <a:t>Rhoi cynnig ar </a:t>
            </a:r>
            <a:r>
              <a:rPr lang="cy-GB" sz="1800" b="1" dirty="0">
                <a:solidFill>
                  <a:schemeClr val="tx2"/>
                </a:solidFill>
              </a:rPr>
              <a:t>Gystadleuaeth y Logo!</a:t>
            </a:r>
          </a:p>
        </p:txBody>
      </p:sp>
      <p:grpSp>
        <p:nvGrpSpPr>
          <p:cNvPr id="9" name="Group 8">
            <a:extLst>
              <a:ext uri="{FF2B5EF4-FFF2-40B4-BE49-F238E27FC236}">
                <a16:creationId xmlns:a16="http://schemas.microsoft.com/office/drawing/2014/main" id="{9A067B8B-FEA5-6795-F68D-DD48AF597A1A}"/>
              </a:ext>
            </a:extLst>
          </p:cNvPr>
          <p:cNvGrpSpPr/>
          <p:nvPr/>
        </p:nvGrpSpPr>
        <p:grpSpPr>
          <a:xfrm>
            <a:off x="3371100" y="5035267"/>
            <a:ext cx="8711700" cy="1623900"/>
            <a:chOff x="3371100" y="5035267"/>
            <a:chExt cx="8711700" cy="1623900"/>
          </a:xfrm>
        </p:grpSpPr>
        <p:sp>
          <p:nvSpPr>
            <p:cNvPr id="10" name="Google Shape;348;p49">
              <a:extLst>
                <a:ext uri="{FF2B5EF4-FFF2-40B4-BE49-F238E27FC236}">
                  <a16:creationId xmlns:a16="http://schemas.microsoft.com/office/drawing/2014/main" id="{BBA35054-8DDC-2E4A-4516-A9F1D3EDA996}"/>
                </a:ext>
              </a:extLst>
            </p:cNvPr>
            <p:cNvSpPr/>
            <p:nvPr/>
          </p:nvSpPr>
          <p:spPr>
            <a:xfrm flipH="1">
              <a:off x="3371100" y="5035267"/>
              <a:ext cx="7982700" cy="89490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cy-GB" b="1" dirty="0"/>
                <a:t>Meddyliwch: </a:t>
              </a:r>
              <a:r>
                <a:rPr lang="cy-GB" dirty="0"/>
                <a:t>Sut gallwch chi gefnogi aelodau eich tîm, a pham mae hyn yn bwysig ar gyfer yr her?</a:t>
              </a:r>
              <a:endParaRPr lang="cy-GB" i="0" u="none" strike="noStrike" cap="none" dirty="0">
                <a:solidFill>
                  <a:srgbClr val="000000"/>
                </a:solidFill>
              </a:endParaRPr>
            </a:p>
          </p:txBody>
        </p:sp>
        <p:pic>
          <p:nvPicPr>
            <p:cNvPr id="11" name="Google Shape;349;p49">
              <a:extLst>
                <a:ext uri="{FF2B5EF4-FFF2-40B4-BE49-F238E27FC236}">
                  <a16:creationId xmlns:a16="http://schemas.microsoft.com/office/drawing/2014/main" id="{4A008393-B1B0-0253-263B-7FBD6D798119}"/>
                </a:ext>
              </a:extLst>
            </p:cNvPr>
            <p:cNvPicPr preferRelativeResize="0"/>
            <p:nvPr/>
          </p:nvPicPr>
          <p:blipFill>
            <a:blip r:embed="rId3">
              <a:extLst>
                <a:ext uri="{28A0092B-C50C-407E-A947-70E740481C1C}">
                  <a14:useLocalDpi xmlns:a14="http://schemas.microsoft.com/office/drawing/2010/main" val="0"/>
                </a:ext>
              </a:extLst>
            </a:blip>
            <a:srcRect/>
            <a:stretch/>
          </p:blipFill>
          <p:spPr>
            <a:xfrm>
              <a:off x="10624800" y="5201167"/>
              <a:ext cx="1458000" cy="1458000"/>
            </a:xfrm>
            <a:prstGeom prst="rect">
              <a:avLst/>
            </a:prstGeom>
            <a:noFill/>
            <a:ln>
              <a:noFill/>
            </a:ln>
          </p:spPr>
        </p:pic>
      </p:grpSp>
      <p:grpSp>
        <p:nvGrpSpPr>
          <p:cNvPr id="2" name="Group 1">
            <a:extLst>
              <a:ext uri="{FF2B5EF4-FFF2-40B4-BE49-F238E27FC236}">
                <a16:creationId xmlns:a16="http://schemas.microsoft.com/office/drawing/2014/main" id="{DE698D5F-D083-C2FA-36CA-082C7B340ECA}"/>
              </a:ext>
            </a:extLst>
          </p:cNvPr>
          <p:cNvGrpSpPr/>
          <p:nvPr/>
        </p:nvGrpSpPr>
        <p:grpSpPr>
          <a:xfrm>
            <a:off x="314595" y="365125"/>
            <a:ext cx="2441878" cy="3730870"/>
            <a:chOff x="314595" y="365125"/>
            <a:chExt cx="2441878" cy="3730870"/>
          </a:xfrm>
        </p:grpSpPr>
        <p:pic>
          <p:nvPicPr>
            <p:cNvPr id="3" name="Picture 2">
              <a:extLst>
                <a:ext uri="{FF2B5EF4-FFF2-40B4-BE49-F238E27FC236}">
                  <a16:creationId xmlns:a16="http://schemas.microsoft.com/office/drawing/2014/main" id="{6669D726-3CC1-B5FE-A129-21138CF0793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4595" y="650234"/>
              <a:ext cx="2441878" cy="3445761"/>
            </a:xfrm>
            <a:prstGeom prst="rect">
              <a:avLst/>
            </a:prstGeom>
            <a:ln>
              <a:noFill/>
            </a:ln>
          </p:spPr>
        </p:pic>
        <p:pic>
          <p:nvPicPr>
            <p:cNvPr id="12" name="Graphic 11" descr="Paperclip with solid fill">
              <a:extLst>
                <a:ext uri="{FF2B5EF4-FFF2-40B4-BE49-F238E27FC236}">
                  <a16:creationId xmlns:a16="http://schemas.microsoft.com/office/drawing/2014/main" id="{81586DD0-2D41-A06D-6B50-6104A4B24D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22664" y="365125"/>
              <a:ext cx="557249" cy="557249"/>
            </a:xfrm>
            <a:prstGeom prst="rect">
              <a:avLst/>
            </a:prstGeom>
          </p:spPr>
        </p:pic>
      </p:grpSp>
      <p:pic>
        <p:nvPicPr>
          <p:cNvPr id="13" name="Picture 12">
            <a:extLst>
              <a:ext uri="{FF2B5EF4-FFF2-40B4-BE49-F238E27FC236}">
                <a16:creationId xmlns:a16="http://schemas.microsoft.com/office/drawing/2014/main" id="{3B7B2121-85AC-5EEA-A8EC-A0F593371B7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14595" y="1317490"/>
            <a:ext cx="2441877" cy="3445759"/>
          </a:xfrm>
          <a:prstGeom prst="rect">
            <a:avLst/>
          </a:prstGeom>
          <a:ln>
            <a:noFill/>
          </a:ln>
        </p:spPr>
      </p:pic>
      <p:pic>
        <p:nvPicPr>
          <p:cNvPr id="14" name="Picture 13">
            <a:extLst>
              <a:ext uri="{FF2B5EF4-FFF2-40B4-BE49-F238E27FC236}">
                <a16:creationId xmlns:a16="http://schemas.microsoft.com/office/drawing/2014/main" id="{7BC86E68-AE02-DD8B-DD4E-896E9CD80F3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14595" y="2039748"/>
            <a:ext cx="2441877" cy="3445759"/>
          </a:xfrm>
          <a:prstGeom prst="rect">
            <a:avLst/>
          </a:prstGeom>
          <a:ln>
            <a:noFill/>
          </a:ln>
        </p:spPr>
      </p:pic>
      <p:pic>
        <p:nvPicPr>
          <p:cNvPr id="15" name="Picture 14">
            <a:extLst>
              <a:ext uri="{FF2B5EF4-FFF2-40B4-BE49-F238E27FC236}">
                <a16:creationId xmlns:a16="http://schemas.microsoft.com/office/drawing/2014/main" id="{A8D8A7FD-FA64-B580-1FEE-9C07AA463B9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14595" y="2762007"/>
            <a:ext cx="2441876" cy="3445758"/>
          </a:xfrm>
          <a:prstGeom prst="rect">
            <a:avLst/>
          </a:prstGeom>
          <a:ln>
            <a:noFill/>
          </a:ln>
        </p:spPr>
      </p:pic>
    </p:spTree>
    <p:extLst>
      <p:ext uri="{BB962C8B-B14F-4D97-AF65-F5344CB8AC3E}">
        <p14:creationId xmlns:p14="http://schemas.microsoft.com/office/powerpoint/2010/main" val="78525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fade">
                                      <p:cBhvr>
                                        <p:cTn id="49" dur="1000"/>
                                        <p:tgtEl>
                                          <p:spTgt spid="5">
                                            <p:txEl>
                                              <p:pRg st="6" end="6"/>
                                            </p:txEl>
                                          </p:spTgt>
                                        </p:tgtEl>
                                      </p:cBhvr>
                                    </p:animEffect>
                                    <p:anim calcmode="lin" valueType="num">
                                      <p:cBhvr>
                                        <p:cTn id="5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Effect transition="in" filter="fade">
                                      <p:cBhvr>
                                        <p:cTn id="56" dur="1000"/>
                                        <p:tgtEl>
                                          <p:spTgt spid="5">
                                            <p:txEl>
                                              <p:pRg st="7" end="7"/>
                                            </p:txEl>
                                          </p:spTgt>
                                        </p:tgtEl>
                                      </p:cBhvr>
                                    </p:animEffect>
                                    <p:anim calcmode="lin" valueType="num">
                                      <p:cBhvr>
                                        <p:cTn id="57"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1000"/>
                                        <p:tgtEl>
                                          <p:spTgt spid="9"/>
                                        </p:tgtEl>
                                      </p:cBhvr>
                                    </p:animEffect>
                                    <p:anim calcmode="lin" valueType="num">
                                      <p:cBhvr>
                                        <p:cTn id="64" dur="1000" fill="hold"/>
                                        <p:tgtEl>
                                          <p:spTgt spid="9"/>
                                        </p:tgtEl>
                                        <p:attrNameLst>
                                          <p:attrName>ppt_x</p:attrName>
                                        </p:attrNameLst>
                                      </p:cBhvr>
                                      <p:tavLst>
                                        <p:tav tm="0">
                                          <p:val>
                                            <p:strVal val="#ppt_x"/>
                                          </p:val>
                                        </p:tav>
                                        <p:tav tm="100000">
                                          <p:val>
                                            <p:strVal val="#ppt_x"/>
                                          </p:val>
                                        </p:tav>
                                      </p:tavLst>
                                    </p:anim>
                                    <p:anim calcmode="lin" valueType="num">
                                      <p:cBhvr>
                                        <p:cTn id="65" dur="900" decel="100000" fill="hold"/>
                                        <p:tgtEl>
                                          <p:spTgt spid="9"/>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0E8E9-1015-B039-A8AC-2B8317590096}"/>
              </a:ext>
            </a:extLst>
          </p:cNvPr>
          <p:cNvSpPr>
            <a:spLocks noGrp="1" noRot="1" noMove="1" noResize="1" noEditPoints="1" noAdjustHandles="1" noChangeArrowheads="1" noChangeShapeType="1"/>
          </p:cNvSpPr>
          <p:nvPr>
            <p:ph type="title"/>
          </p:nvPr>
        </p:nvSpPr>
        <p:spPr/>
        <p:txBody>
          <a:bodyPr/>
          <a:lstStyle/>
          <a:p>
            <a:r>
              <a:rPr lang="cy-GB" dirty="0"/>
              <a:t>Dewis eich Busnes i’r Her </a:t>
            </a:r>
            <a:r>
              <a:rPr lang="cy-GB" dirty="0" err="1"/>
              <a:t>Bumpunt</a:t>
            </a:r>
            <a:endParaRPr lang="cy-GB" dirty="0"/>
          </a:p>
        </p:txBody>
      </p:sp>
      <p:sp>
        <p:nvSpPr>
          <p:cNvPr id="4" name="Text Placeholder 2">
            <a:extLst>
              <a:ext uri="{FF2B5EF4-FFF2-40B4-BE49-F238E27FC236}">
                <a16:creationId xmlns:a16="http://schemas.microsoft.com/office/drawing/2014/main" id="{2CDB60FB-CECA-9B8F-B1FB-1CAE1ACCB769}"/>
              </a:ext>
            </a:extLst>
          </p:cNvPr>
          <p:cNvSpPr>
            <a:spLocks noGrp="1" noRot="1" noMove="1" noResize="1" noEditPoints="1" noAdjustHandles="1" noChangeArrowheads="1" noChangeShapeType="1"/>
          </p:cNvSpPr>
          <p:nvPr>
            <p:ph type="body" sz="quarter" idx="11"/>
          </p:nvPr>
        </p:nvSpPr>
        <p:spPr>
          <a:xfrm>
            <a:off x="838200" y="1511930"/>
            <a:ext cx="10515600" cy="4999996"/>
          </a:xfrm>
        </p:spPr>
        <p:txBody>
          <a:bodyPr/>
          <a:lstStyle/>
          <a:p>
            <a:r>
              <a:rPr lang="cy-GB" sz="1800" b="1" dirty="0"/>
              <a:t>Cynnyrch</a:t>
            </a:r>
          </a:p>
          <a:p>
            <a:pPr marL="342900" indent="-342900">
              <a:buFont typeface="Arial" panose="020B0604020202020204" pitchFamily="34" charset="0"/>
              <a:buChar char="•"/>
            </a:pPr>
            <a:r>
              <a:rPr lang="cy-GB" sz="1800" dirty="0"/>
              <a:t>Wedi’u gwneud â llaw neu eu tyfu gartref, efallai? Wedi’u personoli?</a:t>
            </a:r>
          </a:p>
          <a:p>
            <a:pPr marL="342900" indent="-342900">
              <a:buFont typeface="Arial" panose="020B0604020202020204" pitchFamily="34" charset="0"/>
              <a:buChar char="•"/>
            </a:pPr>
            <a:r>
              <a:rPr lang="cy-GB" sz="1800" dirty="0"/>
              <a:t>A allwch chi eu cysylltu â phwnc neu thema, digwyddiad neu gyfle lleol?</a:t>
            </a:r>
          </a:p>
          <a:p>
            <a:endParaRPr lang="cy-GB" sz="1800" dirty="0"/>
          </a:p>
          <a:p>
            <a:r>
              <a:rPr lang="cy-GB" sz="1800" b="1" dirty="0"/>
              <a:t>Gwasanaeth</a:t>
            </a:r>
          </a:p>
          <a:p>
            <a:pPr marL="342900" indent="-342900">
              <a:buFont typeface="Arial" panose="020B0604020202020204" pitchFamily="34" charset="0"/>
              <a:buChar char="•"/>
            </a:pPr>
            <a:r>
              <a:rPr lang="cy-GB" sz="1800" dirty="0"/>
              <a:t>Defnyddio’ch tîm i greu/cynnig gweithgaredd am ffi?</a:t>
            </a:r>
          </a:p>
          <a:p>
            <a:pPr marL="342900" indent="-342900">
              <a:buFont typeface="Arial" panose="020B0604020202020204" pitchFamily="34" charset="0"/>
              <a:buChar char="•"/>
            </a:pPr>
            <a:r>
              <a:rPr lang="cy-GB" sz="1800" dirty="0"/>
              <a:t>Mae enghreifftiau’n cynnwys golchi ceir neu olchi cŵn.</a:t>
            </a:r>
          </a:p>
          <a:p>
            <a:pPr marL="342900" indent="-342900">
              <a:buFont typeface="Arial" panose="020B0604020202020204" pitchFamily="34" charset="0"/>
              <a:buChar char="•"/>
            </a:pPr>
            <a:endParaRPr lang="cy-GB" sz="1800" dirty="0"/>
          </a:p>
          <a:p>
            <a:r>
              <a:rPr lang="cy-GB" sz="1800" b="1" dirty="0">
                <a:solidFill>
                  <a:schemeClr val="tx2"/>
                </a:solidFill>
              </a:rPr>
              <a:t>     Sut gallwch chi wneud yn siŵr eich bod yn elwa o’ch £5?</a:t>
            </a:r>
          </a:p>
        </p:txBody>
      </p:sp>
    </p:spTree>
    <p:extLst>
      <p:ext uri="{BB962C8B-B14F-4D97-AF65-F5344CB8AC3E}">
        <p14:creationId xmlns:p14="http://schemas.microsoft.com/office/powerpoint/2010/main" val="4976384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fade">
                                      <p:cBhvr>
                                        <p:cTn id="35" dur="1000"/>
                                        <p:tgtEl>
                                          <p:spTgt spid="4">
                                            <p:txEl>
                                              <p:pRg st="5" end="5"/>
                                            </p:txEl>
                                          </p:spTgt>
                                        </p:tgtEl>
                                      </p:cBhvr>
                                    </p:animEffect>
                                    <p:anim calcmode="lin" valueType="num">
                                      <p:cBhvr>
                                        <p:cTn id="36"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1000"/>
                                        <p:tgtEl>
                                          <p:spTgt spid="4">
                                            <p:txEl>
                                              <p:pRg st="6" end="6"/>
                                            </p:txEl>
                                          </p:spTgt>
                                        </p:tgtEl>
                                      </p:cBhvr>
                                    </p:animEffect>
                                    <p:anim calcmode="lin" valueType="num">
                                      <p:cBhvr>
                                        <p:cTn id="4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animEffect transition="in" filter="fade">
                                      <p:cBhvr>
                                        <p:cTn id="49" dur="1000"/>
                                        <p:tgtEl>
                                          <p:spTgt spid="4">
                                            <p:txEl>
                                              <p:pRg st="8" end="8"/>
                                            </p:txEl>
                                          </p:spTgt>
                                        </p:tgtEl>
                                      </p:cBhvr>
                                    </p:animEffect>
                                    <p:anim calcmode="lin" valueType="num">
                                      <p:cBhvr>
                                        <p:cTn id="50"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Office Theme">
  <a:themeElements>
    <a:clrScheme name="YE">
      <a:dk1>
        <a:srgbClr val="032F3C"/>
      </a:dk1>
      <a:lt1>
        <a:sysClr val="window" lastClr="FFFFFF"/>
      </a:lt1>
      <a:dk2>
        <a:srgbClr val="B8BF0D"/>
      </a:dk2>
      <a:lt2>
        <a:srgbClr val="03783D"/>
      </a:lt2>
      <a:accent1>
        <a:srgbClr val="FD8204"/>
      </a:accent1>
      <a:accent2>
        <a:srgbClr val="E60088"/>
      </a:accent2>
      <a:accent3>
        <a:srgbClr val="87319A"/>
      </a:accent3>
      <a:accent4>
        <a:srgbClr val="0032A0"/>
      </a:accent4>
      <a:accent5>
        <a:srgbClr val="3285F3"/>
      </a:accent5>
      <a:accent6>
        <a:srgbClr val="00AEEF"/>
      </a:accent6>
      <a:hlink>
        <a:srgbClr val="00AEEF"/>
      </a:hlink>
      <a:folHlink>
        <a:srgbClr val="00AEEF"/>
      </a:folHlink>
    </a:clrScheme>
    <a:fontScheme name="A">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90a37204-2a25-44cd-a25f-32bc15b9ed6a" xsi:nil="true"/>
    <SharedWithUsers xmlns="f4a94fe2-40f4-40c0-96fb-e0d6ec2b6713">
      <UserInfo>
        <DisplayName/>
        <AccountId xsi:nil="true"/>
        <AccountType/>
      </UserInfo>
    </SharedWithUsers>
    <lcf76f155ced4ddcb4097134ff3c332f xmlns="90a37204-2a25-44cd-a25f-32bc15b9ed6a">
      <Terms xmlns="http://schemas.microsoft.com/office/infopath/2007/PartnerControls"/>
    </lcf76f155ced4ddcb4097134ff3c332f>
    <TaxCatchAll xmlns="f4a94fe2-40f4-40c0-96fb-e0d6ec2b671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ABE64769E35634D951628394308274F" ma:contentTypeVersion="17" ma:contentTypeDescription="Create a new document." ma:contentTypeScope="" ma:versionID="5a8e5a2ba90601f1409ee5a5dd838f5c">
  <xsd:schema xmlns:xsd="http://www.w3.org/2001/XMLSchema" xmlns:xs="http://www.w3.org/2001/XMLSchema" xmlns:p="http://schemas.microsoft.com/office/2006/metadata/properties" xmlns:ns2="90a37204-2a25-44cd-a25f-32bc15b9ed6a" xmlns:ns3="f4a94fe2-40f4-40c0-96fb-e0d6ec2b6713" targetNamespace="http://schemas.microsoft.com/office/2006/metadata/properties" ma:root="true" ma:fieldsID="84c426db2872eb8d06294f4804550361" ns2:_="" ns3:_="">
    <xsd:import namespace="90a37204-2a25-44cd-a25f-32bc15b9ed6a"/>
    <xsd:import namespace="f4a94fe2-40f4-40c0-96fb-e0d6ec2b671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LengthInSeconds"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a37204-2a25-44cd-a25f-32bc15b9ed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44367d7-adc4-4609-b9a0-259f023f5b0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a94fe2-40f4-40c0-96fb-e0d6ec2b671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12deb4b-6dce-4b33-b433-cd3ee0995e3d}" ma:internalName="TaxCatchAll" ma:showField="CatchAllData" ma:web="f4a94fe2-40f4-40c0-96fb-e0d6ec2b671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68774D8-73CF-4FD5-B1BF-A248BD3BBA8D}">
  <ds:schemaRefs>
    <ds:schemaRef ds:uri="http://schemas.microsoft.com/sharepoint/v3/contenttype/forms"/>
  </ds:schemaRefs>
</ds:datastoreItem>
</file>

<file path=customXml/itemProps2.xml><?xml version="1.0" encoding="utf-8"?>
<ds:datastoreItem xmlns:ds="http://schemas.openxmlformats.org/officeDocument/2006/customXml" ds:itemID="{591CCA92-9A55-4B20-8267-80081F580CC0}">
  <ds:schemaRefs>
    <ds:schemaRef ds:uri="http://schemas.microsoft.com/office/2006/metadata/properties"/>
    <ds:schemaRef ds:uri="http://schemas.microsoft.com/office/infopath/2007/PartnerControls"/>
    <ds:schemaRef ds:uri="c8c0ba40-820f-4126-b1a8-b068955cd419"/>
    <ds:schemaRef ds:uri="2abebb83-cf53-4fdf-a500-739cef3c54c9"/>
    <ds:schemaRef ds:uri="http://schemas.microsoft.com/sharepoint/v3"/>
    <ds:schemaRef ds:uri="90a37204-2a25-44cd-a25f-32bc15b9ed6a"/>
    <ds:schemaRef ds:uri="f4a94fe2-40f4-40c0-96fb-e0d6ec2b6713"/>
  </ds:schemaRefs>
</ds:datastoreItem>
</file>

<file path=customXml/itemProps3.xml><?xml version="1.0" encoding="utf-8"?>
<ds:datastoreItem xmlns:ds="http://schemas.openxmlformats.org/officeDocument/2006/customXml" ds:itemID="{ED9E53C4-5B25-4E61-9A28-BC6370C1A8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a37204-2a25-44cd-a25f-32bc15b9ed6a"/>
    <ds:schemaRef ds:uri="f4a94fe2-40f4-40c0-96fb-e0d6ec2b671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TEMPLATE_10X PPT</Template>
  <TotalTime>0</TotalTime>
  <Words>3204</Words>
  <Application>Microsoft Office PowerPoint</Application>
  <PresentationFormat>Widescreen</PresentationFormat>
  <Paragraphs>322</Paragraphs>
  <Slides>16</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Poppins</vt:lpstr>
      <vt:lpstr>Poppins ExtraBold</vt:lpstr>
      <vt:lpstr>Verdana</vt:lpstr>
      <vt:lpstr>Wingdings</vt:lpstr>
      <vt:lpstr>Office Theme</vt:lpstr>
      <vt:lpstr>PowerPoint Presentation</vt:lpstr>
      <vt:lpstr>Cynnyrch a Gwasanaethau</vt:lpstr>
      <vt:lpstr>Busnes Cynaliadwy</vt:lpstr>
      <vt:lpstr>Nodau Datblygu Cynaliadwy’r Cenhedloedd Unedig</vt:lpstr>
      <vt:lpstr>Cynnyrch neu Wasanaeth?</vt:lpstr>
      <vt:lpstr>Dyma £5!</vt:lpstr>
      <vt:lpstr>Dyma £5!</vt:lpstr>
      <vt:lpstr>Dyma £5!</vt:lpstr>
      <vt:lpstr>Dewis eich Busnes i’r Her Bumpunt</vt:lpstr>
      <vt:lpstr>Sut Rydych Chi’n Adnabod Logo?</vt:lpstr>
      <vt:lpstr>Enw a Logo Eich Busnes</vt:lpstr>
      <vt:lpstr>Enillydd Logo’r Her Bumpunt </vt:lpstr>
      <vt:lpstr>Beth sydd mewn  Enw?</vt:lpstr>
      <vt:lpstr>Eich Ymchwil i’r Farchnad</vt:lpstr>
      <vt:lpstr>Crynhoi Wythnos 1</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Stewart</dc:creator>
  <cp:lastModifiedBy>David Stewart</cp:lastModifiedBy>
  <cp:revision>24</cp:revision>
  <dcterms:created xsi:type="dcterms:W3CDTF">2023-10-31T07:40:39Z</dcterms:created>
  <dcterms:modified xsi:type="dcterms:W3CDTF">2024-06-04T09:18:34Z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TriggerFlowInfo">
    <vt:lpwstr/>
  </property>
  <property fmtid="{D5CDD505-2E9C-101B-9397-08002B2CF9AE}" pid="4" name="_activity">
    <vt:lpwstr>{"FileActivityType":"6","FileActivityTimeStamp":"2023-11-23T08:10:16.383Z","FileActivityUsersOnPage":[{"DisplayName":"David Stewart","Id":"david.stewart@y-e.org.uk"}],"FileActivityNavigationId":null}</vt:lpwstr>
  </property>
  <property fmtid="{D5CDD505-2E9C-101B-9397-08002B2CF9AE}" pid="5" name="_ExtendedDescription">
    <vt:lpwstr/>
  </property>
  <property fmtid="{D5CDD505-2E9C-101B-9397-08002B2CF9AE}" pid="6" name="ContentTypeId">
    <vt:lpwstr>0x01010042D29380DE8FB84D96CC72BEA12CEB81</vt:lpwstr>
  </property>
  <property fmtid="{D5CDD505-2E9C-101B-9397-08002B2CF9AE}" pid="7" name="MediaServiceImageTags">
    <vt:lpwstr/>
  </property>
</Properties>
</file>